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wma" ContentType="audio/x-ms-wma"/>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layout1.xml" ContentType="application/vnd.openxmlformats-officedocument.drawingml.diagramLayout+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3" autoAdjust="0"/>
    <p:restoredTop sz="85906" autoAdjust="0"/>
  </p:normalViewPr>
  <p:slideViewPr>
    <p:cSldViewPr snapToGrid="0">
      <p:cViewPr varScale="1">
        <p:scale>
          <a:sx n="66" d="100"/>
          <a:sy n="66" d="100"/>
        </p:scale>
        <p:origin x="-516" y="-102"/>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7F36E2-05BC-4987-9798-C2FE80195B77}" type="doc">
      <dgm:prSet loTypeId="urn:microsoft.com/office/officeart/2008/layout/RadialCluster" loCatId="cycle" qsTypeId="urn:microsoft.com/office/officeart/2005/8/quickstyle/simple1" qsCatId="simple" csTypeId="urn:microsoft.com/office/officeart/2005/8/colors/accent1_2" csCatId="accent1" phldr="1"/>
      <dgm:spPr/>
      <dgm:t>
        <a:bodyPr/>
        <a:lstStyle/>
        <a:p>
          <a:endParaRPr lang="en-US"/>
        </a:p>
      </dgm:t>
    </dgm:pt>
    <dgm:pt modelId="{2E7EF5A0-84EC-4D80-A031-CE288702D1C2}">
      <dgm:prSet phldrT="[Text]"/>
      <dgm:spPr/>
      <dgm:t>
        <a:bodyPr/>
        <a:lstStyle/>
        <a:p>
          <a:r>
            <a:rPr lang="en-US"/>
            <a:t>Model </a:t>
          </a:r>
        </a:p>
      </dgm:t>
    </dgm:pt>
    <dgm:pt modelId="{65BE4306-9060-44FE-A72E-5EC599DC1E76}" type="parTrans" cxnId="{2F1D127C-6846-4D1C-8557-F80135F53C5F}">
      <dgm:prSet/>
      <dgm:spPr/>
      <dgm:t>
        <a:bodyPr/>
        <a:lstStyle/>
        <a:p>
          <a:endParaRPr lang="en-US"/>
        </a:p>
      </dgm:t>
    </dgm:pt>
    <dgm:pt modelId="{5FBC2E69-1ACE-495F-9208-F05B0D09EC6B}" type="sibTrans" cxnId="{2F1D127C-6846-4D1C-8557-F80135F53C5F}">
      <dgm:prSet/>
      <dgm:spPr/>
      <dgm:t>
        <a:bodyPr/>
        <a:lstStyle/>
        <a:p>
          <a:endParaRPr lang="en-US"/>
        </a:p>
      </dgm:t>
    </dgm:pt>
    <dgm:pt modelId="{58D38630-99BA-4C19-A3CF-9AAAD9F44247}">
      <dgm:prSet phldrT="[Text]"/>
      <dgm:spPr/>
      <dgm:t>
        <a:bodyPr/>
        <a:lstStyle/>
        <a:p>
          <a:r>
            <a:rPr lang="en-US"/>
            <a:t>Theory </a:t>
          </a:r>
        </a:p>
      </dgm:t>
    </dgm:pt>
    <dgm:pt modelId="{BD63197D-1D56-4FCC-92BC-2C4D5DB8264F}" type="parTrans" cxnId="{7B4291ED-D6F9-47DD-9206-B26D4DA0D326}">
      <dgm:prSet/>
      <dgm:spPr/>
      <dgm:t>
        <a:bodyPr/>
        <a:lstStyle/>
        <a:p>
          <a:endParaRPr lang="en-US"/>
        </a:p>
      </dgm:t>
    </dgm:pt>
    <dgm:pt modelId="{26CAFAD7-471A-47BF-88B9-939593A225DD}" type="sibTrans" cxnId="{7B4291ED-D6F9-47DD-9206-B26D4DA0D326}">
      <dgm:prSet/>
      <dgm:spPr/>
      <dgm:t>
        <a:bodyPr/>
        <a:lstStyle/>
        <a:p>
          <a:endParaRPr lang="en-US"/>
        </a:p>
      </dgm:t>
    </dgm:pt>
    <dgm:pt modelId="{4EC73C62-5C15-42FE-9DBF-93C842712437}">
      <dgm:prSet phldrT="[Text]"/>
      <dgm:spPr/>
      <dgm:t>
        <a:bodyPr/>
        <a:lstStyle/>
        <a:p>
          <a:r>
            <a:rPr lang="en-US"/>
            <a:t>Philosophy </a:t>
          </a:r>
        </a:p>
      </dgm:t>
    </dgm:pt>
    <dgm:pt modelId="{03352078-E9D9-481C-9662-E6599C85BE36}" type="parTrans" cxnId="{A86F0EB3-C682-4766-894D-DA9EA9E91F6D}">
      <dgm:prSet/>
      <dgm:spPr/>
      <dgm:t>
        <a:bodyPr/>
        <a:lstStyle/>
        <a:p>
          <a:endParaRPr lang="en-US"/>
        </a:p>
      </dgm:t>
    </dgm:pt>
    <dgm:pt modelId="{DFEE0302-47D7-408D-B65E-DB10BC0C7919}" type="sibTrans" cxnId="{A86F0EB3-C682-4766-894D-DA9EA9E91F6D}">
      <dgm:prSet/>
      <dgm:spPr/>
      <dgm:t>
        <a:bodyPr/>
        <a:lstStyle/>
        <a:p>
          <a:endParaRPr lang="en-US"/>
        </a:p>
      </dgm:t>
    </dgm:pt>
    <dgm:pt modelId="{35250D30-BB81-4DCA-A671-214FF9D7CB37}">
      <dgm:prSet phldrT="[Text]"/>
      <dgm:spPr/>
      <dgm:t>
        <a:bodyPr/>
        <a:lstStyle/>
        <a:p>
          <a:r>
            <a:rPr lang="en-US"/>
            <a:t>Patient</a:t>
          </a:r>
        </a:p>
      </dgm:t>
    </dgm:pt>
    <dgm:pt modelId="{E6E74546-A2DC-4364-9170-BC072E2A2827}" type="sibTrans" cxnId="{A5359C6E-E476-4EBD-AC16-17372F7210F7}">
      <dgm:prSet/>
      <dgm:spPr/>
      <dgm:t>
        <a:bodyPr/>
        <a:lstStyle/>
        <a:p>
          <a:endParaRPr lang="en-US"/>
        </a:p>
      </dgm:t>
    </dgm:pt>
    <dgm:pt modelId="{B4A2AE06-D757-4ED6-A386-7E25BF02A423}" type="parTrans" cxnId="{A5359C6E-E476-4EBD-AC16-17372F7210F7}">
      <dgm:prSet/>
      <dgm:spPr/>
      <dgm:t>
        <a:bodyPr/>
        <a:lstStyle/>
        <a:p>
          <a:endParaRPr lang="en-US"/>
        </a:p>
      </dgm:t>
    </dgm:pt>
    <dgm:pt modelId="{DB3B6232-F1F2-43E8-90B8-E6A0F86F504A}" type="pres">
      <dgm:prSet presAssocID="{977F36E2-05BC-4987-9798-C2FE80195B77}" presName="Name0" presStyleCnt="0">
        <dgm:presLayoutVars>
          <dgm:chMax val="1"/>
          <dgm:chPref val="1"/>
          <dgm:dir/>
          <dgm:animOne val="branch"/>
          <dgm:animLvl val="lvl"/>
        </dgm:presLayoutVars>
      </dgm:prSet>
      <dgm:spPr/>
      <dgm:t>
        <a:bodyPr/>
        <a:lstStyle/>
        <a:p>
          <a:endParaRPr lang="en-US"/>
        </a:p>
      </dgm:t>
    </dgm:pt>
    <dgm:pt modelId="{AF7622C6-EAF3-438E-B99D-D4B0C888D7F5}" type="pres">
      <dgm:prSet presAssocID="{35250D30-BB81-4DCA-A671-214FF9D7CB37}" presName="singleCycle" presStyleCnt="0"/>
      <dgm:spPr/>
    </dgm:pt>
    <dgm:pt modelId="{71CBD877-6ABD-497E-808E-C95B41EC43EC}" type="pres">
      <dgm:prSet presAssocID="{35250D30-BB81-4DCA-A671-214FF9D7CB37}" presName="singleCenter" presStyleLbl="node1" presStyleIdx="0" presStyleCnt="4">
        <dgm:presLayoutVars>
          <dgm:chMax val="7"/>
          <dgm:chPref val="7"/>
        </dgm:presLayoutVars>
      </dgm:prSet>
      <dgm:spPr/>
      <dgm:t>
        <a:bodyPr/>
        <a:lstStyle/>
        <a:p>
          <a:endParaRPr lang="en-US"/>
        </a:p>
      </dgm:t>
    </dgm:pt>
    <dgm:pt modelId="{4EDE924C-D38F-4FDB-8C3C-CE7FFB5833D3}" type="pres">
      <dgm:prSet presAssocID="{65BE4306-9060-44FE-A72E-5EC599DC1E76}" presName="Name56" presStyleLbl="parChTrans1D2" presStyleIdx="0" presStyleCnt="3"/>
      <dgm:spPr/>
      <dgm:t>
        <a:bodyPr/>
        <a:lstStyle/>
        <a:p>
          <a:endParaRPr lang="en-US"/>
        </a:p>
      </dgm:t>
    </dgm:pt>
    <dgm:pt modelId="{C2FE7A77-E16D-4E63-9F39-76FA2BBD6DC5}" type="pres">
      <dgm:prSet presAssocID="{2E7EF5A0-84EC-4D80-A031-CE288702D1C2}" presName="text0" presStyleLbl="node1" presStyleIdx="1" presStyleCnt="4">
        <dgm:presLayoutVars>
          <dgm:bulletEnabled val="1"/>
        </dgm:presLayoutVars>
      </dgm:prSet>
      <dgm:spPr/>
      <dgm:t>
        <a:bodyPr/>
        <a:lstStyle/>
        <a:p>
          <a:endParaRPr lang="en-US"/>
        </a:p>
      </dgm:t>
    </dgm:pt>
    <dgm:pt modelId="{DA1E0E9A-C224-4629-BA13-342AFEDADCF0}" type="pres">
      <dgm:prSet presAssocID="{BD63197D-1D56-4FCC-92BC-2C4D5DB8264F}" presName="Name56" presStyleLbl="parChTrans1D2" presStyleIdx="1" presStyleCnt="3"/>
      <dgm:spPr/>
      <dgm:t>
        <a:bodyPr/>
        <a:lstStyle/>
        <a:p>
          <a:endParaRPr lang="en-US"/>
        </a:p>
      </dgm:t>
    </dgm:pt>
    <dgm:pt modelId="{64B4032D-2036-4B86-BE7E-0B6FFE12B1C6}" type="pres">
      <dgm:prSet presAssocID="{58D38630-99BA-4C19-A3CF-9AAAD9F44247}" presName="text0" presStyleLbl="node1" presStyleIdx="2" presStyleCnt="4">
        <dgm:presLayoutVars>
          <dgm:bulletEnabled val="1"/>
        </dgm:presLayoutVars>
      </dgm:prSet>
      <dgm:spPr/>
      <dgm:t>
        <a:bodyPr/>
        <a:lstStyle/>
        <a:p>
          <a:endParaRPr lang="en-US"/>
        </a:p>
      </dgm:t>
    </dgm:pt>
    <dgm:pt modelId="{748FBBDB-160B-4D05-B1B1-C007C51CBD93}" type="pres">
      <dgm:prSet presAssocID="{03352078-E9D9-481C-9662-E6599C85BE36}" presName="Name56" presStyleLbl="parChTrans1D2" presStyleIdx="2" presStyleCnt="3"/>
      <dgm:spPr/>
      <dgm:t>
        <a:bodyPr/>
        <a:lstStyle/>
        <a:p>
          <a:endParaRPr lang="en-US"/>
        </a:p>
      </dgm:t>
    </dgm:pt>
    <dgm:pt modelId="{41081707-49B8-46E4-A727-F4DE99B6028C}" type="pres">
      <dgm:prSet presAssocID="{4EC73C62-5C15-42FE-9DBF-93C842712437}" presName="text0" presStyleLbl="node1" presStyleIdx="3" presStyleCnt="4">
        <dgm:presLayoutVars>
          <dgm:bulletEnabled val="1"/>
        </dgm:presLayoutVars>
      </dgm:prSet>
      <dgm:spPr/>
      <dgm:t>
        <a:bodyPr/>
        <a:lstStyle/>
        <a:p>
          <a:endParaRPr lang="en-US"/>
        </a:p>
      </dgm:t>
    </dgm:pt>
  </dgm:ptLst>
  <dgm:cxnLst>
    <dgm:cxn modelId="{F0E3B4CE-67DC-4968-AC0F-251093436CC4}" type="presOf" srcId="{58D38630-99BA-4C19-A3CF-9AAAD9F44247}" destId="{64B4032D-2036-4B86-BE7E-0B6FFE12B1C6}" srcOrd="0" destOrd="0" presId="urn:microsoft.com/office/officeart/2008/layout/RadialCluster"/>
    <dgm:cxn modelId="{C0AB5793-B502-43D4-8CC4-E68EA8E0BCC4}" type="presOf" srcId="{03352078-E9D9-481C-9662-E6599C85BE36}" destId="{748FBBDB-160B-4D05-B1B1-C007C51CBD93}" srcOrd="0" destOrd="0" presId="urn:microsoft.com/office/officeart/2008/layout/RadialCluster"/>
    <dgm:cxn modelId="{6F827736-4816-4FFB-9B96-FB53AFC92DAF}" type="presOf" srcId="{65BE4306-9060-44FE-A72E-5EC599DC1E76}" destId="{4EDE924C-D38F-4FDB-8C3C-CE7FFB5833D3}" srcOrd="0" destOrd="0" presId="urn:microsoft.com/office/officeart/2008/layout/RadialCluster"/>
    <dgm:cxn modelId="{E07C5D38-BA70-4A62-85AC-BAF2C73CEE8A}" type="presOf" srcId="{2E7EF5A0-84EC-4D80-A031-CE288702D1C2}" destId="{C2FE7A77-E16D-4E63-9F39-76FA2BBD6DC5}" srcOrd="0" destOrd="0" presId="urn:microsoft.com/office/officeart/2008/layout/RadialCluster"/>
    <dgm:cxn modelId="{B6F58929-6A4D-4151-9D15-C919DB3CD96F}" type="presOf" srcId="{4EC73C62-5C15-42FE-9DBF-93C842712437}" destId="{41081707-49B8-46E4-A727-F4DE99B6028C}" srcOrd="0" destOrd="0" presId="urn:microsoft.com/office/officeart/2008/layout/RadialCluster"/>
    <dgm:cxn modelId="{B6D72C6B-6173-42EB-A6A6-5FEDAC08D91B}" type="presOf" srcId="{BD63197D-1D56-4FCC-92BC-2C4D5DB8264F}" destId="{DA1E0E9A-C224-4629-BA13-342AFEDADCF0}" srcOrd="0" destOrd="0" presId="urn:microsoft.com/office/officeart/2008/layout/RadialCluster"/>
    <dgm:cxn modelId="{390FF5C2-B07F-49F8-A7CA-28228BDFB2E2}" type="presOf" srcId="{977F36E2-05BC-4987-9798-C2FE80195B77}" destId="{DB3B6232-F1F2-43E8-90B8-E6A0F86F504A}" srcOrd="0" destOrd="0" presId="urn:microsoft.com/office/officeart/2008/layout/RadialCluster"/>
    <dgm:cxn modelId="{2F1D127C-6846-4D1C-8557-F80135F53C5F}" srcId="{35250D30-BB81-4DCA-A671-214FF9D7CB37}" destId="{2E7EF5A0-84EC-4D80-A031-CE288702D1C2}" srcOrd="0" destOrd="0" parTransId="{65BE4306-9060-44FE-A72E-5EC599DC1E76}" sibTransId="{5FBC2E69-1ACE-495F-9208-F05B0D09EC6B}"/>
    <dgm:cxn modelId="{A86F0EB3-C682-4766-894D-DA9EA9E91F6D}" srcId="{35250D30-BB81-4DCA-A671-214FF9D7CB37}" destId="{4EC73C62-5C15-42FE-9DBF-93C842712437}" srcOrd="2" destOrd="0" parTransId="{03352078-E9D9-481C-9662-E6599C85BE36}" sibTransId="{DFEE0302-47D7-408D-B65E-DB10BC0C7919}"/>
    <dgm:cxn modelId="{7B4291ED-D6F9-47DD-9206-B26D4DA0D326}" srcId="{35250D30-BB81-4DCA-A671-214FF9D7CB37}" destId="{58D38630-99BA-4C19-A3CF-9AAAD9F44247}" srcOrd="1" destOrd="0" parTransId="{BD63197D-1D56-4FCC-92BC-2C4D5DB8264F}" sibTransId="{26CAFAD7-471A-47BF-88B9-939593A225DD}"/>
    <dgm:cxn modelId="{A5359C6E-E476-4EBD-AC16-17372F7210F7}" srcId="{977F36E2-05BC-4987-9798-C2FE80195B77}" destId="{35250D30-BB81-4DCA-A671-214FF9D7CB37}" srcOrd="0" destOrd="0" parTransId="{B4A2AE06-D757-4ED6-A386-7E25BF02A423}" sibTransId="{E6E74546-A2DC-4364-9170-BC072E2A2827}"/>
    <dgm:cxn modelId="{DB9A43F7-F866-44A9-A37F-8B4827D7B48A}" type="presOf" srcId="{35250D30-BB81-4DCA-A671-214FF9D7CB37}" destId="{71CBD877-6ABD-497E-808E-C95B41EC43EC}" srcOrd="0" destOrd="0" presId="urn:microsoft.com/office/officeart/2008/layout/RadialCluster"/>
    <dgm:cxn modelId="{E8B51963-7A77-486A-AF9D-11596C7A77FB}" type="presParOf" srcId="{DB3B6232-F1F2-43E8-90B8-E6A0F86F504A}" destId="{AF7622C6-EAF3-438E-B99D-D4B0C888D7F5}" srcOrd="0" destOrd="0" presId="urn:microsoft.com/office/officeart/2008/layout/RadialCluster"/>
    <dgm:cxn modelId="{72C7C030-6B66-46DD-91B8-E35B05B9741F}" type="presParOf" srcId="{AF7622C6-EAF3-438E-B99D-D4B0C888D7F5}" destId="{71CBD877-6ABD-497E-808E-C95B41EC43EC}" srcOrd="0" destOrd="0" presId="urn:microsoft.com/office/officeart/2008/layout/RadialCluster"/>
    <dgm:cxn modelId="{3AB2E4A7-5D0B-4CEB-B65F-0B0A94FE29F1}" type="presParOf" srcId="{AF7622C6-EAF3-438E-B99D-D4B0C888D7F5}" destId="{4EDE924C-D38F-4FDB-8C3C-CE7FFB5833D3}" srcOrd="1" destOrd="0" presId="urn:microsoft.com/office/officeart/2008/layout/RadialCluster"/>
    <dgm:cxn modelId="{E94E9F47-4C3F-482F-8C31-011B134423FE}" type="presParOf" srcId="{AF7622C6-EAF3-438E-B99D-D4B0C888D7F5}" destId="{C2FE7A77-E16D-4E63-9F39-76FA2BBD6DC5}" srcOrd="2" destOrd="0" presId="urn:microsoft.com/office/officeart/2008/layout/RadialCluster"/>
    <dgm:cxn modelId="{AB11FA64-9321-4192-8A56-A2E92F7CDA09}" type="presParOf" srcId="{AF7622C6-EAF3-438E-B99D-D4B0C888D7F5}" destId="{DA1E0E9A-C224-4629-BA13-342AFEDADCF0}" srcOrd="3" destOrd="0" presId="urn:microsoft.com/office/officeart/2008/layout/RadialCluster"/>
    <dgm:cxn modelId="{9D0248C1-26C0-4CB3-8C9A-38121393807B}" type="presParOf" srcId="{AF7622C6-EAF3-438E-B99D-D4B0C888D7F5}" destId="{64B4032D-2036-4B86-BE7E-0B6FFE12B1C6}" srcOrd="4" destOrd="0" presId="urn:microsoft.com/office/officeart/2008/layout/RadialCluster"/>
    <dgm:cxn modelId="{17A756A7-AB87-462E-AFC1-68AFACFD330A}" type="presParOf" srcId="{AF7622C6-EAF3-438E-B99D-D4B0C888D7F5}" destId="{748FBBDB-160B-4D05-B1B1-C007C51CBD93}" srcOrd="5" destOrd="0" presId="urn:microsoft.com/office/officeart/2008/layout/RadialCluster"/>
    <dgm:cxn modelId="{223037DE-B5CC-4E67-A969-E2016DAD6660}" type="presParOf" srcId="{AF7622C6-EAF3-438E-B99D-D4B0C888D7F5}" destId="{41081707-49B8-46E4-A727-F4DE99B6028C}" srcOrd="6" destOrd="0" presId="urn:microsoft.com/office/officeart/2008/layout/RadialCluster"/>
  </dgm:cxnLst>
  <dgm:bg/>
  <dgm:whole/>
  <dgm:extLst>
    <a:ext uri="http://schemas.microsoft.com/office/drawing/2008/diagram">
      <dsp:dataModelExt xmlns:dsp="http://schemas.microsoft.com/office/drawing/2008/diagram" xmlns="" relId="rId8"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8/layout/RadialCluster">
  <dgm:title val=""/>
  <dgm:desc val=""/>
  <dgm:catLst>
    <dgm:cat type="relationship" pri="19500"/>
    <dgm:cat type="cycle" pri="15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useDef="1">
    <dgm:dataModel>
      <dgm:ptLst/>
      <dgm:bg/>
      <dgm:whole/>
    </dgm:dataModel>
  </dgm:styleData>
  <dgm:clrData useDef="1">
    <dgm:dataModel>
      <dgm:ptLst/>
      <dgm:bg/>
      <dgm:whole/>
    </dgm:dataModel>
  </dgm:clrData>
  <dgm:layoutNode name="Name0">
    <dgm:varLst>
      <dgm:chMax val="1"/>
      <dgm:chPref val="1"/>
      <dgm:dir/>
      <dgm:animOne val="branch"/>
      <dgm:animLvl val="lvl"/>
    </dgm:varLst>
    <dgm:alg type="composite">
      <dgm:param type="ar" val="1.00"/>
    </dgm:alg>
    <dgm:shape xmlns:r="http://schemas.openxmlformats.org/officeDocument/2006/relationships" r:blip="">
      <dgm:adjLst/>
    </dgm:shape>
    <dgm:choose name="Name1">
      <dgm:if name="Name2" func="var" arg="dir" op="equ" val="norm">
        <dgm:choose name="Name3">
          <dgm:if name="Name4" axis="ch ch" ptType="node node" cnt="1 0" func="cnt" op="equ" val="1">
            <dgm:constrLst>
              <dgm:constr type="l" for="ch" forName="textCenter"/>
              <dgm:constr type="ctrY" for="ch" forName="textCenter" refType="h" fact="0.5"/>
              <dgm:constr type="w" for="ch" forName="textCenter" refType="w" fact="0.32"/>
              <dgm:constr type="h" for="ch" forName="textCenter" refType="w" refFor="ch" refForName="textCenter"/>
              <dgm:constr type="r" for="ch" forName="cycle_1" refType="w"/>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5" axis="ch ch" ptType="node node" cnt="1 0"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6" axis="ch ch" ptType="node node" cnt="1 0" func="cnt" op="equ" val="3">
            <dgm:choose name="Name7">
              <dgm:if name="Name8" axis="ch ch ch" ptType="node node node" st="1 2 0" cnt="1 1 0" func="cnt" op="equ" val="1">
                <dgm:choose name="Name9">
                  <dgm:if name="Name10"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fact="0.85"/>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12">
                <dgm:choose name="Name13">
                  <dgm:if name="Name14"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15">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r" for="ch" forName="cycle_2" refType="w"/>
                      <dgm:constr type="b" for="ch" forName="cycle_2" refType="h"/>
                      <dgm:constr type="w" for="ch" forName="cycle_2" refType="w" fact="0.46"/>
                      <dgm:constr type="h" for="ch" forName="cycle_2" refType="h" fact="0.54"/>
                      <dgm:constr type="diam" for="ch" forName="cycle_2" refType="w" fact="0.5"/>
                      <dgm:constr type="l" for="ch" forName="cycle_3"/>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16" axis="ch ch" ptType="node node" cnt="1 0"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r" for="ch" forName="cycle_2" refType="w"/>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l" for="ch" forName="cycle_4"/>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17" axis="ch ch" ptType="node node" cnt="1 0"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24"/>
              <dgm:constr type="w" for="ch" forName="cycle_2" refType="w" fact="0.33"/>
              <dgm:constr type="h" for="ch" forName="cycle_2" refType="w" refFor="ch" refForName="cycle_2"/>
              <dgm:constr type="r" for="ch" forName="cycle_3" refType="w" fact="0.89"/>
              <dgm:constr type="b" for="ch" forName="cycle_3" refType="h"/>
              <dgm:constr type="w" for="ch" forName="cycle_3" refType="w" fact="0.33"/>
              <dgm:constr type="h" for="ch" forName="cycle_3" refType="w" refFor="ch" refForName="cycle_3"/>
              <dgm:constr type="l" for="ch" forName="cycle_4" refType="w" fact="0.11"/>
              <dgm:constr type="b" for="ch" forName="cycle_4" refType="h"/>
              <dgm:constr type="w" for="ch" forName="cycle_4" refType="w" fact="0.33"/>
              <dgm:constr type="h" for="ch" forName="cycle_4" refType="w" refFor="ch" refForName="cycle_4"/>
              <dgm:constr type="l" for="ch" forName="cycle_5"/>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18" axis="ch ch" ptType="node node" cnt="1 0"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r" for="ch" forName="cycle_2" refType="w"/>
              <dgm:constr type="t" for="ch" forName="cycle_2" refType="h" fact="0.17"/>
              <dgm:constr type="w" for="ch" forName="cycle_2" refType="w" fact="0.33"/>
              <dgm:constr type="h" for="ch" forName="cycle_2" refType="w" refFor="ch" refForName="cycle_2"/>
              <dgm:constr type="r" for="ch" forName="cycle_3" refType="w"/>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l" for="ch" forName="cycle_5"/>
              <dgm:constr type="b" for="ch" forName="cycle_5" refType="h" fact="0.83"/>
              <dgm:constr type="w" for="ch" forName="cycle_5" refType="w" fact="0.33"/>
              <dgm:constr type="h" for="ch" forName="cycle_5" refType="w" refFor="ch" refForName="cycle_5"/>
              <dgm:constr type="l" for="ch" forName="cycle_6"/>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19">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r" for="ch" forName="cycle_2" refType="w" fact="0.938"/>
              <dgm:constr type="t" for="ch" forName="cycle_2" refType="h" fact="0.141"/>
              <dgm:constr type="w" for="ch" forName="cycle_2" refType="w" fact="0.263"/>
              <dgm:constr type="h" for="ch" forName="cycle_2" refType="w" refFor="ch" refForName="cycle_2"/>
              <dgm:constr type="r" for="ch" forName="cycle_3" refType="w"/>
              <dgm:constr type="b" for="ch" forName="cycle_3" refType="h" fact="0.74"/>
              <dgm:constr type="w" for="ch" forName="cycle_3" refType="w" fact="0.263"/>
              <dgm:constr type="h" for="ch" forName="cycle_3" refType="w" refFor="ch" refForName="cycle_3"/>
              <dgm:constr type="r" for="ch" forName="cycle_4" refType="w" fact="0.8"/>
              <dgm:constr type="b" for="ch" forName="cycle_4" refType="h"/>
              <dgm:constr type="w" for="ch" forName="cycle_4" refType="w" fact="0.263"/>
              <dgm:constr type="h" for="ch" forName="cycle_4" refType="w" refFor="ch" refForName="cycle_4"/>
              <dgm:constr type="l" for="ch" forName="cycle_5" refType="w" fact="0.2"/>
              <dgm:constr type="b" for="ch" forName="cycle_5" refType="h"/>
              <dgm:constr type="w" for="ch" forName="cycle_5" refType="w" fact="0.263"/>
              <dgm:constr type="h" for="ch" forName="cycle_5" refType="w" refFor="ch" refForName="cycle_5"/>
              <dgm:constr type="l" for="ch" forName="cycle_6"/>
              <dgm:constr type="b" for="ch" forName="cycle_6" refType="h" fact="0.74"/>
              <dgm:constr type="w" for="ch" forName="cycle_6" refType="w" fact="0.263"/>
              <dgm:constr type="h" for="ch" forName="cycle_6" refType="w" refFor="ch" refForName="cycle_6"/>
              <dgm:constr type="l" for="ch" forName="cycle_7" refType="w" fact="0.062"/>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if>
      <dgm:else name="Name20">
        <dgm:choose name="Name21">
          <dgm:if name="Name22" axis="ch ch" ptType="node node" func="cnt" op="equ" val="1">
            <dgm:constrLst>
              <dgm:constr type="r" for="ch" forName="textCenter" refType="w"/>
              <dgm:constr type="ctrY" for="ch" forName="textCenter" refType="h" fact="0.5"/>
              <dgm:constr type="w" for="ch" forName="textCenter" refType="w" fact="0.32"/>
              <dgm:constr type="h" for="ch" forName="textCenter" refType="w" refFor="ch" refForName="textCenter"/>
              <dgm:constr type="l" for="ch" forName="cycle_1"/>
              <dgm:constr type="ctrY" for="ch" forName="cycle_1" refType="h" fact="0.5"/>
              <dgm:constr type="w" for="ch" forName="cycle_1" refType="w" fact="0.56"/>
              <dgm:constr type="h" for="ch" forName="cycle_1" refType="h"/>
              <dgm:constr type="primFontSz" for="ch" forName="textCenter" val="65"/>
              <dgm:constr type="primFontSz" for="des" forName="childCenter1" val="65"/>
              <dgm:constr type="primFontSz" for="des" forName="text1" op="equ" val="65"/>
              <dgm:constr type="userS" for="des" ptType="node" refType="w" refFor="ch" refForName="textCenter" fact="0.67"/>
            </dgm:constrLst>
          </dgm:if>
          <dgm:if name="Name23" axis="ch ch" ptType="node node" func="cnt" op="equ" val="2">
            <dgm:constrLst>
              <dgm:constr type="ctrX" for="ch" forName="textCenter" refType="w" fact="0.5"/>
              <dgm:constr type="ctrY" for="ch" forName="textCenter" refType="h" fact="0.5"/>
              <dgm:constr type="w" for="ch" forName="textCenter" refType="w" fact="0.25"/>
              <dgm:constr type="h" for="ch" forName="textCenter" refType="w" refFor="ch" refForName="textCenter"/>
              <dgm:constr type="ctrX" for="ch" forName="cycle_1" refType="w" fact="0.5"/>
              <dgm:constr type="t" for="ch" forName="cycle_1"/>
              <dgm:constr type="w" for="ch" forName="cycle_1" refType="w"/>
              <dgm:constr type="h" for="ch" forName="cycle_1" refType="h" fact="0.34"/>
              <dgm:constr type="ctrX" for="ch" forName="cycle_2" refType="w" fact="0.5"/>
              <dgm:constr type="b" for="ch" forName="cycle_2" refType="h"/>
              <dgm:constr type="w" for="ch" forName="cycle_2" refType="w"/>
              <dgm:constr type="h" for="ch" forName="cycle_2" refType="h" fact="0.34"/>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userS" for="des" ptType="node" refType="w" refFor="ch" refForName="textCenter" fact="0.67"/>
            </dgm:constrLst>
          </dgm:if>
          <dgm:if name="Name24" axis="ch ch" ptType="node node" func="cnt" op="equ" val="3">
            <dgm:choose name="Name25">
              <dgm:if name="Name26" axis="ch ch ch" ptType="node node node" st="1 2 0" cnt="1 1 0" func="cnt" op="equ" val="1">
                <dgm:choose name="Name27">
                  <dgm:if name="Name28"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29">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fact="0.85"/>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if>
              <dgm:else name="Name30">
                <dgm:choose name="Name31">
                  <dgm:if name="Name32" axis="ch ch ch" ptType="node node node" st="1 3 0" cnt="1 1 0" func="cnt" op="equ" val="1">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fact="0.85"/>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if>
                  <dgm:else name="Name33">
                    <dgm:constrLst>
                      <dgm:constr type="ctrX" for="ch" forName="textCenter" refType="w" fact="0.5"/>
                      <dgm:constr type="t" for="ch" forName="textCenter" refType="h" fact="0.436"/>
                      <dgm:constr type="w" for="ch" forName="textCenter" refType="w" fact="0.21"/>
                      <dgm:constr type="h" for="ch" forName="textCenter" refType="w" refFor="ch" refForName="textCenter"/>
                      <dgm:constr type="ctrX" for="ch" forName="cycle_1" refType="w" fact="0.5"/>
                      <dgm:constr type="t" for="ch" forName="cycle_1"/>
                      <dgm:constr type="w" for="ch" forName="cycle_1" refType="w" fact="0.61"/>
                      <dgm:constr type="h" for="ch" forName="cycle_1" refType="h" fact="0.36"/>
                      <dgm:constr type="diam" for="ch" forName="cycle_1" refType="w" fact="0.5"/>
                      <dgm:constr type="l" for="ch" forName="cycle_2"/>
                      <dgm:constr type="b" for="ch" forName="cycle_2" refType="h"/>
                      <dgm:constr type="w" for="ch" forName="cycle_2" refType="w" fact="0.46"/>
                      <dgm:constr type="h" for="ch" forName="cycle_2" refType="h" fact="0.54"/>
                      <dgm:constr type="diam" for="ch" forName="cycle_2" refType="w" fact="0.5"/>
                      <dgm:constr type="r" for="ch" forName="cycle_3" refType="w"/>
                      <dgm:constr type="b" for="ch" forName="cycle_3" refType="h"/>
                      <dgm:constr type="w" for="ch" forName="cycle_3" refType="w" fact="0.46"/>
                      <dgm:constr type="h" for="ch" forName="cycle_3" refType="h" fact="0.54"/>
                      <dgm:constr type="diam" for="ch" forName="cycle_3" refType="w"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userS" for="des" ptType="node" refType="w" refFor="ch" refForName="textCenter" fact="0.67"/>
                    </dgm:constrLst>
                  </dgm:else>
                </dgm:choose>
              </dgm:else>
            </dgm:choose>
          </dgm:if>
          <dgm:if name="Name34" axis="ch ch" ptType="node node" func="cnt" op="equ" val="4">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5"/>
              <dgm:constr type="h" for="ch" forName="cycle_1" refType="h" fact="0.33"/>
              <dgm:constr type="l" for="ch" forName="cycle_2"/>
              <dgm:constr type="ctrY" for="ch" forName="cycle_2" refType="h" fact="0.5"/>
              <dgm:constr type="w" for="ch" forName="cycle_2" refType="w" fact="0.33"/>
              <dgm:constr type="h" for="ch" forName="cycle_2" refType="h" fact="0.5"/>
              <dgm:constr type="ctrX" for="ch" forName="cycle_3" refType="w" fact="0.5"/>
              <dgm:constr type="b" for="ch" forName="cycle_3" refType="h"/>
              <dgm:constr type="w" for="ch" forName="cycle_3" refType="w" fact="0.5"/>
              <dgm:constr type="h" for="ch" forName="cycle_3" refType="h" fact="0.33"/>
              <dgm:constr type="r" for="ch" forName="cycle_4" refType="w"/>
              <dgm:constr type="ctrY" for="ch" forName="cycle_4" refType="h" fact="0.5"/>
              <dgm:constr type="w" for="ch" forName="cycle_4" refType="w" fact="0.33"/>
              <dgm:constr type="h" for="ch" forName="cycle_4" refType="h" fact="0.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userS" for="des" ptType="node" refType="w" refFor="ch" refForName="textCenter" fact="0.67"/>
            </dgm:constrLst>
          </dgm:if>
          <dgm:if name="Name35" axis="ch ch" ptType="node node" func="cnt" op="equ" val="5">
            <dgm:constrLst>
              <dgm:constr type="ctrX" for="ch" forName="textCenter" refType="w" fact="0.5"/>
              <dgm:constr type="t" for="ch" forName="textCenter" refType="h" fact="0.42"/>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24"/>
              <dgm:constr type="w" for="ch" forName="cycle_2" refType="w" fact="0.33"/>
              <dgm:constr type="h" for="ch" forName="cycle_2" refType="w" refFor="ch" refForName="cycle_2"/>
              <dgm:constr type="l" for="ch" forName="cycle_3" refType="w" fact="0.11"/>
              <dgm:constr type="b" for="ch" forName="cycle_3" refType="h"/>
              <dgm:constr type="w" for="ch" forName="cycle_3" refType="w" fact="0.33"/>
              <dgm:constr type="h" for="ch" forName="cycle_3" refType="w" refFor="ch" refForName="cycle_3"/>
              <dgm:constr type="r" for="ch" forName="cycle_4" refType="w" fact="0.89"/>
              <dgm:constr type="b" for="ch" forName="cycle_4" refType="h"/>
              <dgm:constr type="w" for="ch" forName="cycle_4" refType="w" fact="0.33"/>
              <dgm:constr type="h" for="ch" forName="cycle_4" refType="w" refFor="ch" refForName="cycle_4"/>
              <dgm:constr type="r" for="ch" forName="cycle_5" refType="w"/>
              <dgm:constr type="t" for="ch" forName="cycle_5" refType="h" fact="0.24"/>
              <dgm:constr type="w" for="ch" forName="cycle_5" refType="w" fact="0.33"/>
              <dgm:constr type="h" for="ch" forName="cycle_5" refType="w" refFor="ch" refForName="cycle_5"/>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userS" for="des" ptType="node" refType="w" refFor="ch" refForName="textCenter" fact="0.67"/>
            </dgm:constrLst>
          </dgm:if>
          <dgm:if name="Name36" axis="ch ch" ptType="node node" func="cnt" op="equ" val="6">
            <dgm:constrLst>
              <dgm:constr type="ctrX" for="ch" forName="textCenter" refType="w" fact="0.5"/>
              <dgm:constr type="ctrY" for="ch" forName="textCenter" refType="h" fact="0.5"/>
              <dgm:constr type="w" for="ch" forName="textCenter" refType="w" fact="0.2"/>
              <dgm:constr type="h" for="ch" forName="textCenter" refType="w" refFor="ch" refForName="textCenter"/>
              <dgm:constr type="ctrX" for="ch" forName="cycle_1" refType="w" fact="0.5"/>
              <dgm:constr type="t" for="ch" forName="cycle_1"/>
              <dgm:constr type="w" for="ch" forName="cycle_1" refType="w" fact="0.33"/>
              <dgm:constr type="h" for="ch" forName="cycle_1" refType="w" refFor="ch" refForName="cycle_1"/>
              <dgm:constr type="l" for="ch" forName="cycle_2"/>
              <dgm:constr type="t" for="ch" forName="cycle_2" refType="h" fact="0.17"/>
              <dgm:constr type="w" for="ch" forName="cycle_2" refType="w" fact="0.33"/>
              <dgm:constr type="h" for="ch" forName="cycle_2" refType="w" refFor="ch" refForName="cycle_2"/>
              <dgm:constr type="l" for="ch" forName="cycle_3"/>
              <dgm:constr type="b" for="ch" forName="cycle_3" refType="h" fact="0.83"/>
              <dgm:constr type="w" for="ch" forName="cycle_3" refType="w" fact="0.33"/>
              <dgm:constr type="h" for="ch" forName="cycle_3" refType="w" refFor="ch" refForName="cycle_3"/>
              <dgm:constr type="ctrX" for="ch" forName="cycle_4" refType="w" fact="0.5"/>
              <dgm:constr type="b" for="ch" forName="cycle_4" refType="h"/>
              <dgm:constr type="w" for="ch" forName="cycle_4" refType="w" fact="0.33"/>
              <dgm:constr type="h" for="ch" forName="cycle_4" refType="w" refFor="ch" refForName="cycle_4"/>
              <dgm:constr type="r" for="ch" forName="cycle_5" refType="w"/>
              <dgm:constr type="b" for="ch" forName="cycle_5" refType="h" fact="0.83"/>
              <dgm:constr type="w" for="ch" forName="cycle_5" refType="w" fact="0.33"/>
              <dgm:constr type="h" for="ch" forName="cycle_5" refType="w" refFor="ch" refForName="cycle_5"/>
              <dgm:constr type="r" for="ch" forName="cycle_6" refType="w"/>
              <dgm:constr type="t" for="ch" forName="cycle_6" refType="h" fact="0.17"/>
              <dgm:constr type="w" for="ch" forName="cycle_6" refType="w" fact="0.33"/>
              <dgm:constr type="h" for="ch" forName="cycle_6" refType="w" refFor="ch" refForName="cycle_6"/>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userS" for="des" ptType="node" refType="w" refFor="ch" refForName="textCenter" fact="0.67"/>
            </dgm:constrLst>
          </dgm:if>
          <dgm:else name="Name37">
            <dgm:constrLst>
              <dgm:constr type="ctrX" for="ch" forName="textCenter" refType="w" fact="0.5"/>
              <dgm:constr type="t" for="ch" forName="textCenter" refType="h" fact="0.444"/>
              <dgm:constr type="w" for="ch" forName="textCenter" refType="w" fact="0.167"/>
              <dgm:constr type="h" for="ch" forName="textCenter" refType="w" refFor="ch" refForName="textCenter"/>
              <dgm:constr type="ctrX" for="ch" forName="cycle_1" refType="w" fact="0.5"/>
              <dgm:constr type="t" for="ch" forName="cycle_1"/>
              <dgm:constr type="w" for="ch" forName="cycle_1" refType="w" fact="0.263"/>
              <dgm:constr type="h" for="ch" forName="cycle_1" refType="w" refFor="ch" refForName="cycle_1"/>
              <dgm:constr type="l" for="ch" forName="cycle_2" refType="w" fact="0.062"/>
              <dgm:constr type="t" for="ch" forName="cycle_2" refType="h" fact="0.141"/>
              <dgm:constr type="w" for="ch" forName="cycle_2" refType="w" fact="0.263"/>
              <dgm:constr type="h" for="ch" forName="cycle_2" refType="w" refFor="ch" refForName="cycle_2"/>
              <dgm:constr type="l" for="ch" forName="cycle_3"/>
              <dgm:constr type="b" for="ch" forName="cycle_3" refType="h" fact="0.74"/>
              <dgm:constr type="w" for="ch" forName="cycle_3" refType="w" fact="0.263"/>
              <dgm:constr type="h" for="ch" forName="cycle_3" refType="w" refFor="ch" refForName="cycle_3"/>
              <dgm:constr type="l" for="ch" forName="cycle_4" refType="w" fact="0.2"/>
              <dgm:constr type="b" for="ch" forName="cycle_4" refType="h"/>
              <dgm:constr type="w" for="ch" forName="cycle_4" refType="w" fact="0.263"/>
              <dgm:constr type="h" for="ch" forName="cycle_4" refType="w" refFor="ch" refForName="cycle_4"/>
              <dgm:constr type="r" for="ch" forName="cycle_5" refType="w" fact="0.8"/>
              <dgm:constr type="b" for="ch" forName="cycle_5" refType="h"/>
              <dgm:constr type="w" for="ch" forName="cycle_5" refType="w" fact="0.263"/>
              <dgm:constr type="h" for="ch" forName="cycle_5" refType="w" refFor="ch" refForName="cycle_5"/>
              <dgm:constr type="r" for="ch" forName="cycle_6" refType="w"/>
              <dgm:constr type="b" for="ch" forName="cycle_6" refType="h" fact="0.74"/>
              <dgm:constr type="w" for="ch" forName="cycle_6" refType="w" fact="0.263"/>
              <dgm:constr type="h" for="ch" forName="cycle_6" refType="w" refFor="ch" refForName="cycle_6"/>
              <dgm:constr type="r" for="ch" forName="cycle_7" refType="w" fact="0.938"/>
              <dgm:constr type="t" for="ch" forName="cycle_7" refType="h" fact="0.141"/>
              <dgm:constr type="w" for="ch" forName="cycle_7" refType="w" fact="0.263"/>
              <dgm:constr type="h" for="ch" forName="cycle_7" refType="w" refFor="ch" refForName="cycle_7"/>
              <dgm:constr type="primFontSz" for="ch" forName="textCenter" val="65"/>
              <dgm:constr type="primFontSz" for="des" forName="childCenter1" val="65"/>
              <dgm:constr type="primFontSz" for="des" forName="text1" op="equ" val="65"/>
              <dgm:constr type="primFontSz" for="des" forName="childCenter2" refType="primFontSz" refFor="des" refForName="childCenter1" op="equ"/>
              <dgm:constr type="primFontSz" for="des" forName="text2" refType="primFontSz" refFor="des" refForName="text1" op="equ"/>
              <dgm:constr type="primFontSz" for="des" forName="childCenter3" refType="primFontSz" refFor="des" refForName="childCenter1" op="equ"/>
              <dgm:constr type="primFontSz" for="des" forName="text3" refType="primFontSz" refFor="des" refForName="text1" op="equ"/>
              <dgm:constr type="primFontSz" for="des" forName="childCenter4" refType="primFontSz" refFor="des" refForName="childCenter1" op="equ"/>
              <dgm:constr type="primFontSz" for="des" forName="text4" refType="primFontSz" refFor="des" refForName="text1" op="equ"/>
              <dgm:constr type="primFontSz" for="des" forName="childCenter5" refType="primFontSz" refFor="des" refForName="childCenter1" op="equ"/>
              <dgm:constr type="primFontSz" for="des" forName="text5" refType="primFontSz" refFor="des" refForName="text1" op="equ"/>
              <dgm:constr type="primFontSz" for="des" forName="childCenter6" refType="primFontSz" refFor="des" refForName="childCenter1" op="equ"/>
              <dgm:constr type="primFontSz" for="des" forName="text6" refType="primFontSz" refFor="des" refForName="text1" op="equ"/>
              <dgm:constr type="primFontSz" for="des" forName="childCenter7" refType="primFontSz" refFor="des" refForName="childCenter1" op="equ"/>
              <dgm:constr type="primFontSz" for="des" forName="text7" refType="primFontSz" refFor="des" refForName="text1" op="equ"/>
              <dgm:constr type="userS" for="des" ptType="node" refType="w" refFor="ch" refForName="textCenter" fact="0.67"/>
            </dgm:constrLst>
          </dgm:else>
        </dgm:choose>
      </dgm:else>
    </dgm:choose>
    <dgm:forEach name="Name38" axis="ch" ptType="node" cnt="1">
      <dgm:choose name="Name39">
        <dgm:if name="Name40" axis="des" func="maxDepth" op="lte" val="1">
          <dgm:layoutNode name="singleCycle">
            <dgm:choose name="Name41">
              <dgm:if name="Name42" axis="ch" ptType="node" func="cnt" op="equ" val="1">
                <dgm:choose name="Name43">
                  <dgm:if name="Name44" func="var" arg="dir" op="equ" val="norm">
                    <dgm:alg type="cycle">
                      <dgm:param type="stAng" val="90"/>
                      <dgm:param type="ctrShpMap" val="fNode"/>
                    </dgm:alg>
                  </dgm:if>
                  <dgm:else name="Name45">
                    <dgm:alg type="cycle">
                      <dgm:param type="stAng" val="-90"/>
                      <dgm:param type="spanAng" val="-360"/>
                      <dgm:param type="ctrShpMap" val="fNode"/>
                    </dgm:alg>
                  </dgm:else>
                </dgm:choose>
              </dgm:if>
              <dgm:else name="Name46">
                <dgm:choose name="Name47">
                  <dgm:if name="Name48" func="var" arg="dir" op="equ" val="norm">
                    <dgm:alg type="cycle">
                      <dgm:param type="ctrShpMap" val="fNode"/>
                    </dgm:alg>
                  </dgm:if>
                  <dgm:else name="Name49">
                    <dgm:alg type="cycle">
                      <dgm:param type="spanAng" val="-360"/>
                      <dgm:param type="ctrShpMap" val="fNode"/>
                    </dgm:alg>
                  </dgm:else>
                </dgm:choose>
              </dgm:else>
            </dgm:choose>
            <dgm:shape xmlns:r="http://schemas.openxmlformats.org/officeDocument/2006/relationships" r:blip="">
              <dgm:adjLst/>
            </dgm:shape>
            <dgm:presOf/>
            <dgm:choose name="Name50">
              <dgm:if name="Name51" axis="ch" ptType="node" func="cnt" op="equ" val="0">
                <dgm:constrLst>
                  <dgm:constr type="w" for="ch" forName="singleCenter" refType="w"/>
                  <dgm:constr type="h" for="ch" forName="singleCenter" refType="w" refFor="ch" refForName="singleCenter"/>
                </dgm:constrLst>
              </dgm:if>
              <dgm:if name="Name52" axis="ch" ptType="node" func="cnt" op="equ" val="1">
                <dgm:constrLst>
                  <dgm:constr type="w" for="ch" forName="singleCenter" refType="w" fact="0.5"/>
                  <dgm:constr type="h" for="ch" forName="singleCenter" refType="w" refFor="ch" refForName="singleCenter"/>
                  <dgm:constr type="userS" for="ch" ptType="node" refType="w" refFor="ch" refForName="singleCenter" fact="0.67"/>
                </dgm:constrLst>
              </dgm:if>
              <dgm:else name="Name53">
                <dgm:constrLst>
                  <dgm:constr type="w" for="ch" forName="singleCenter" refType="w" fact="0.3"/>
                  <dgm:constr type="h" for="ch" forName="singleCenter" refType="w" refFor="ch" refForName="singleCenter"/>
                  <dgm:constr type="userS" for="ch" ptType="node" refType="w" refFor="ch" refForName="singleCenter" fact="0.67"/>
                </dgm:constrLst>
              </dgm:else>
            </dgm:choose>
            <dgm:layoutNode name="singleCenter" styleLbl="node1">
              <dgm:varLst>
                <dgm:chMax val="7"/>
                <dgm:chPref val="7"/>
              </dgm:varLst>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54" axis="ch" cnt="21">
              <dgm:forEach name="Name55" axis="self" ptType="parTrans">
                <dgm:layoutNode name="Name5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57" axis="self" ptType="node">
                <dgm:layoutNode name="text0"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layoutNode>
        </dgm:if>
        <dgm:else name="Name58">
          <dgm:layoutNode name="textCenter" styleLbl="node1">
            <dgm:alg type="tx"/>
            <dgm:shape xmlns:r="http://schemas.openxmlformats.org/officeDocument/2006/relationships" type="roundRect" r:blip="">
              <dgm:adjLst/>
            </dgm:shape>
            <dgm:presOf axis="self" ptType="node"/>
            <dgm:constrLst>
              <dgm:constr type="tMarg" refType="primFontSz" fact="0.2"/>
              <dgm:constr type="bMarg" refType="primFontSz" fact="0.2"/>
              <dgm:constr type="lMarg" refType="primFontSz" fact="0.2"/>
              <dgm:constr type="rMarg" refType="primFontSz" fact="0.2"/>
            </dgm:constrLst>
            <dgm:ruleLst>
              <dgm:rule type="primFontSz" val="5" fact="NaN" max="NaN"/>
            </dgm:ruleLst>
          </dgm:layoutNode>
          <dgm:choose name="Name59">
            <dgm:if name="Name60" axis="ch" ptType="node" func="cnt" op="gte" val="1">
              <dgm:layoutNode name="cycle_1">
                <dgm:choose name="Name61">
                  <dgm:if name="Name62" func="var" arg="dir" op="equ" val="norm">
                    <dgm:choose name="Name63">
                      <dgm:if name="Name64" axis="ch" ptType="node" func="cnt" op="equ" val="1">
                        <dgm:choose name="Name65">
                          <dgm:if name="Name66" axis="ch ch" ptType="node node" st="1 1" cnt="1 0" func="cnt" op="equ" val="1">
                            <dgm:alg type="cycle">
                              <dgm:param type="ctrShpMap" val="fNode"/>
                              <dgm:param type="stAng" val="90"/>
                            </dgm:alg>
                          </dgm:if>
                          <dgm:if name="Name67" axis="ch ch" ptType="node node" st="1 1" cnt="1 0" func="cnt" op="equ" val="2">
                            <dgm:alg type="cycle">
                              <dgm:param type="ctrShpMap" val="fNode"/>
                              <dgm:param type="stAng" val="45"/>
                              <dgm:param type="spanAng" val="90"/>
                            </dgm:alg>
                          </dgm:if>
                          <dgm:else name="Name68">
                            <dgm:alg type="cycle">
                              <dgm:param type="ctrShpMap" val="fNode"/>
                              <dgm:param type="stAng" val="0"/>
                              <dgm:param type="spanAng" val="180"/>
                            </dgm:alg>
                          </dgm:else>
                        </dgm:choose>
                      </dgm:if>
                      <dgm:if name="Name69" axis="ch" ptType="node" func="cnt" op="equ" val="2">
                        <dgm:choose name="Name70">
                          <dgm:if name="Name71" axis="ch ch" ptType="node node" st="1 1" cnt="1 0" func="cnt" op="equ" val="1">
                            <dgm:alg type="cycle">
                              <dgm:param type="ctrShpMap" val="fNode"/>
                              <dgm:param type="stAng" val="0"/>
                            </dgm:alg>
                          </dgm:if>
                          <dgm:if name="Name72" axis="ch ch" ptType="node node" st="1 1" cnt="1 0" func="cnt" op="equ" val="2">
                            <dgm:alg type="cycle">
                              <dgm:param type="ctrShpMap" val="fNode"/>
                              <dgm:param type="stAng" val="315"/>
                              <dgm:param type="spanAng" val="90"/>
                            </dgm:alg>
                          </dgm:if>
                          <dgm:else name="Name73">
                            <dgm:alg type="cycle">
                              <dgm:param type="ctrShpMap" val="fNode"/>
                              <dgm:param type="stAng" val="270"/>
                              <dgm:param type="spanAng" val="180"/>
                            </dgm:alg>
                          </dgm:else>
                        </dgm:choose>
                      </dgm:if>
                      <dgm:if name="Name74" axis="ch" ptType="node" func="cnt" op="equ" val="3">
                        <dgm:choose name="Name75">
                          <dgm:if name="Name76" axis="ch ch" ptType="node node" st="1 1" cnt="1 0" func="cnt" op="equ" val="1">
                            <dgm:alg type="cycle">
                              <dgm:param type="ctrShpMap" val="fNode"/>
                              <dgm:param type="stAng" val="0"/>
                            </dgm:alg>
                          </dgm:if>
                          <dgm:if name="Name77" axis="ch ch" ptType="node node" st="1 1" cnt="1 0" func="cnt" op="equ" val="2">
                            <dgm:alg type="cycle">
                              <dgm:param type="ctrShpMap" val="fNode"/>
                              <dgm:param type="stAng" val="315"/>
                              <dgm:param type="spanAng" val="90"/>
                            </dgm:alg>
                          </dgm:if>
                          <dgm:else name="Name78">
                            <dgm:alg type="cycle">
                              <dgm:param type="ctrShpMap" val="fNode"/>
                              <dgm:param type="stAng" val="270"/>
                              <dgm:param type="spanAng" val="180"/>
                            </dgm:alg>
                          </dgm:else>
                        </dgm:choose>
                      </dgm:if>
                      <dgm:if name="Name79" axis="ch" ptType="node" func="cnt" op="equ" val="4">
                        <dgm:choose name="Name80">
                          <dgm:if name="Name81" axis="ch ch" ptType="node node" st="1 1" cnt="1 0" func="cnt" op="equ" val="1">
                            <dgm:alg type="cycle">
                              <dgm:param type="ctrShpMap" val="fNode"/>
                              <dgm:param type="stAng" val="0"/>
                            </dgm:alg>
                          </dgm:if>
                          <dgm:if name="Name82" axis="ch ch" ptType="node node" st="1 1" cnt="1 0" func="cnt" op="equ" val="2">
                            <dgm:alg type="cycle">
                              <dgm:param type="ctrShpMap" val="fNode"/>
                              <dgm:param type="stAng" val="315"/>
                              <dgm:param type="spanAng" val="90"/>
                            </dgm:alg>
                          </dgm:if>
                          <dgm:else name="Name83">
                            <dgm:alg type="cycle">
                              <dgm:param type="ctrShpMap" val="fNode"/>
                              <dgm:param type="stAng" val="292.5"/>
                              <dgm:param type="spanAng" val="135"/>
                            </dgm:alg>
                          </dgm:else>
                        </dgm:choose>
                      </dgm:if>
                      <dgm:if name="Name84" axis="ch" ptType="node" func="cnt" op="equ" val="5">
                        <dgm:choose name="Name85">
                          <dgm:if name="Name86" axis="ch ch" ptType="node node" st="1 1" cnt="1 0" func="cnt" op="equ" val="1">
                            <dgm:alg type="cycle">
                              <dgm:param type="ctrShpMap" val="fNode"/>
                              <dgm:param type="stAng" val="0"/>
                            </dgm:alg>
                          </dgm:if>
                          <dgm:if name="Name87" axis="ch ch" ptType="node node" st="1 1" cnt="1 0" func="cnt" op="equ" val="2">
                            <dgm:alg type="cycle">
                              <dgm:param type="ctrShpMap" val="fNode"/>
                              <dgm:param type="stAng" val="315"/>
                              <dgm:param type="spanAng" val="90"/>
                            </dgm:alg>
                          </dgm:if>
                          <dgm:else name="Name88">
                            <dgm:alg type="cycle">
                              <dgm:param type="ctrShpMap" val="fNode"/>
                              <dgm:param type="stAng" val="0"/>
                              <dgm:param type="spanAng" val="360"/>
                            </dgm:alg>
                          </dgm:else>
                        </dgm:choose>
                      </dgm:if>
                      <dgm:if name="Name89" axis="ch" ptType="node" func="cnt" op="equ" val="6">
                        <dgm:choose name="Name90">
                          <dgm:if name="Name91" axis="ch ch" ptType="node node" st="1 1" cnt="1 0" func="cnt" op="equ" val="1">
                            <dgm:alg type="cycle">
                              <dgm:param type="ctrShpMap" val="fNode"/>
                              <dgm:param type="stAng" val="0"/>
                            </dgm:alg>
                          </dgm:if>
                          <dgm:if name="Name92" axis="ch ch" ptType="node node" st="1 1" cnt="1 0" func="cnt" op="equ" val="2">
                            <dgm:alg type="cycle">
                              <dgm:param type="ctrShpMap" val="fNode"/>
                              <dgm:param type="stAng" val="315"/>
                              <dgm:param type="spanAng" val="90"/>
                            </dgm:alg>
                          </dgm:if>
                          <dgm:else name="Name93">
                            <dgm:alg type="cycle">
                              <dgm:param type="ctrShpMap" val="fNode"/>
                              <dgm:param type="stAng" val="0"/>
                              <dgm:param type="spanAng" val="360"/>
                            </dgm:alg>
                          </dgm:else>
                        </dgm:choose>
                      </dgm:if>
                      <dgm:if name="Name94" axis="ch" ptType="node" func="cnt" op="gte" val="7">
                        <dgm:choose name="Name95">
                          <dgm:if name="Name96" axis="ch ch" ptType="node node" st="1 1" cnt="1 0" func="cnt" op="equ" val="1">
                            <dgm:alg type="cycle">
                              <dgm:param type="ctrShpMap" val="fNode"/>
                              <dgm:param type="stAng" val="0"/>
                            </dgm:alg>
                          </dgm:if>
                          <dgm:if name="Name97" axis="ch ch" ptType="node node" st="1 1" cnt="1 0" func="cnt" op="equ" val="2">
                            <dgm:alg type="cycle">
                              <dgm:param type="ctrShpMap" val="fNode"/>
                              <dgm:param type="stAng" val="315"/>
                              <dgm:param type="spanAng" val="90"/>
                            </dgm:alg>
                          </dgm:if>
                          <dgm:else name="Name98">
                            <dgm:alg type="cycle">
                              <dgm:param type="ctrShpMap" val="fNode"/>
                              <dgm:param type="stAng" val="0"/>
                              <dgm:param type="spanAng" val="360"/>
                            </dgm:alg>
                          </dgm:else>
                        </dgm:choose>
                      </dgm:if>
                      <dgm:else name="Name99"/>
                    </dgm:choose>
                  </dgm:if>
                  <dgm:else name="Name100">
                    <dgm:choose name="Name101">
                      <dgm:if name="Name102" axis="ch" ptType="node" func="cnt" op="equ" val="1">
                        <dgm:choose name="Name103">
                          <dgm:if name="Name104" axis="ch ch" ptType="node node" st="1 1" cnt="1 0" func="cnt" op="equ" val="1">
                            <dgm:alg type="cycle">
                              <dgm:param type="ctrShpMap" val="fNode"/>
                              <dgm:param type="stAng" val="270"/>
                            </dgm:alg>
                          </dgm:if>
                          <dgm:if name="Name105" axis="ch ch" ptType="node node" st="1 1" cnt="1 0" func="cnt" op="equ" val="2">
                            <dgm:alg type="cycle">
                              <dgm:param type="ctrShpMap" val="fNode"/>
                              <dgm:param type="stAng" val="315"/>
                              <dgm:param type="spanAng" val="-90"/>
                            </dgm:alg>
                          </dgm:if>
                          <dgm:else name="Name106">
                            <dgm:alg type="cycle">
                              <dgm:param type="ctrShpMap" val="fNode"/>
                              <dgm:param type="stAng" val="0"/>
                              <dgm:param type="spanAng" val="-180"/>
                            </dgm:alg>
                          </dgm:else>
                        </dgm:choose>
                      </dgm:if>
                      <dgm:if name="Name107" axis="ch" ptType="node" func="cnt" op="equ" val="2">
                        <dgm:choose name="Name108">
                          <dgm:if name="Name109" axis="ch ch" ptType="node node" st="1 1" cnt="1 0" func="cnt" op="equ" val="1">
                            <dgm:alg type="cycle">
                              <dgm:param type="ctrShpMap" val="fNode"/>
                              <dgm:param type="stAng" val="0"/>
                            </dgm:alg>
                          </dgm:if>
                          <dgm:if name="Name110" axis="ch ch" ptType="node node" st="1 1" cnt="1 0" func="cnt" op="equ" val="2">
                            <dgm:alg type="cycle">
                              <dgm:param type="ctrShpMap" val="fNode"/>
                              <dgm:param type="stAng" val="45"/>
                              <dgm:param type="spanAng" val="-90"/>
                            </dgm:alg>
                          </dgm:if>
                          <dgm:else name="Name111">
                            <dgm:alg type="cycle">
                              <dgm:param type="ctrShpMap" val="fNode"/>
                              <dgm:param type="stAng" val="90"/>
                              <dgm:param type="spanAng" val="-180"/>
                            </dgm:alg>
                          </dgm:else>
                        </dgm:choose>
                      </dgm:if>
                      <dgm:if name="Name112" axis="ch" ptType="node" func="cnt" op="equ" val="3">
                        <dgm:choose name="Name113">
                          <dgm:if name="Name114" axis="ch ch" ptType="node node" st="1 1" cnt="1 0" func="cnt" op="equ" val="1">
                            <dgm:alg type="cycle">
                              <dgm:param type="ctrShpMap" val="fNode"/>
                              <dgm:param type="stAng" val="0"/>
                            </dgm:alg>
                          </dgm:if>
                          <dgm:if name="Name115" axis="ch ch" ptType="node node" st="1 1" cnt="1 0" func="cnt" op="equ" val="2">
                            <dgm:alg type="cycle">
                              <dgm:param type="ctrShpMap" val="fNode"/>
                              <dgm:param type="stAng" val="45"/>
                              <dgm:param type="spanAng" val="-90"/>
                            </dgm:alg>
                          </dgm:if>
                          <dgm:else name="Name116">
                            <dgm:alg type="cycle">
                              <dgm:param type="ctrShpMap" val="fNode"/>
                              <dgm:param type="stAng" val="90"/>
                              <dgm:param type="spanAng" val="-180"/>
                            </dgm:alg>
                          </dgm:else>
                        </dgm:choose>
                      </dgm:if>
                      <dgm:if name="Name117" axis="ch" ptType="node" func="cnt" op="equ" val="4">
                        <dgm:choose name="Name118">
                          <dgm:if name="Name119" axis="ch ch" ptType="node node" st="1 1" cnt="1 0" func="cnt" op="equ" val="1">
                            <dgm:alg type="cycle">
                              <dgm:param type="ctrShpMap" val="fNode"/>
                              <dgm:param type="stAng" val="0"/>
                            </dgm:alg>
                          </dgm:if>
                          <dgm:if name="Name120" axis="ch ch" ptType="node node" st="1 1" cnt="1 0" func="cnt" op="equ" val="2">
                            <dgm:alg type="cycle">
                              <dgm:param type="ctrShpMap" val="fNode"/>
                              <dgm:param type="stAng" val="45"/>
                              <dgm:param type="spanAng" val="-90"/>
                            </dgm:alg>
                          </dgm:if>
                          <dgm:else name="Name121">
                            <dgm:alg type="cycle">
                              <dgm:param type="ctrShpMap" val="fNode"/>
                              <dgm:param type="stAng" val="67.5"/>
                              <dgm:param type="spanAng" val="-135"/>
                            </dgm:alg>
                          </dgm:else>
                        </dgm:choose>
                      </dgm:if>
                      <dgm:if name="Name122" axis="ch" ptType="node" func="cnt" op="equ" val="5">
                        <dgm:choose name="Name123">
                          <dgm:if name="Name124" axis="ch ch" ptType="node node" st="1 1" cnt="1 0" func="cnt" op="equ" val="1">
                            <dgm:alg type="cycle">
                              <dgm:param type="ctrShpMap" val="fNode"/>
                              <dgm:param type="stAng" val="0"/>
                            </dgm:alg>
                          </dgm:if>
                          <dgm:if name="Name125" axis="ch ch" ptType="node node" st="1 1" cnt="1 0" func="cnt" op="equ" val="2">
                            <dgm:alg type="cycle">
                              <dgm:param type="ctrShpMap" val="fNode"/>
                              <dgm:param type="stAng" val="45"/>
                              <dgm:param type="spanAng" val="-90"/>
                            </dgm:alg>
                          </dgm:if>
                          <dgm:else name="Name126">
                            <dgm:alg type="cycle">
                              <dgm:param type="ctrShpMap" val="fNode"/>
                              <dgm:param type="stAng" val="0"/>
                              <dgm:param type="spanAng" val="-360"/>
                            </dgm:alg>
                          </dgm:else>
                        </dgm:choose>
                      </dgm:if>
                      <dgm:if name="Name127" axis="ch" ptType="node" func="cnt" op="equ" val="6">
                        <dgm:choose name="Name128">
                          <dgm:if name="Name129" axis="ch ch" ptType="node node" st="1 1" cnt="1 0" func="cnt" op="equ" val="1">
                            <dgm:alg type="cycle">
                              <dgm:param type="ctrShpMap" val="fNode"/>
                              <dgm:param type="stAng" val="0"/>
                            </dgm:alg>
                          </dgm:if>
                          <dgm:if name="Name130" axis="ch ch" ptType="node node" st="1 1" cnt="1 0" func="cnt" op="equ" val="2">
                            <dgm:alg type="cycle">
                              <dgm:param type="ctrShpMap" val="fNode"/>
                              <dgm:param type="stAng" val="45"/>
                              <dgm:param type="spanAng" val="-90"/>
                            </dgm:alg>
                          </dgm:if>
                          <dgm:else name="Name131">
                            <dgm:alg type="cycle">
                              <dgm:param type="ctrShpMap" val="fNode"/>
                              <dgm:param type="stAng" val="0"/>
                              <dgm:param type="spanAng" val="-360"/>
                            </dgm:alg>
                          </dgm:else>
                        </dgm:choose>
                      </dgm:if>
                      <dgm:if name="Name132" axis="ch" ptType="node" func="cnt" op="gte" val="7">
                        <dgm:choose name="Name133">
                          <dgm:if name="Name134" axis="ch ch" ptType="node node" st="1 1" cnt="1 0" func="cnt" op="equ" val="1">
                            <dgm:alg type="cycle">
                              <dgm:param type="ctrShpMap" val="fNode"/>
                              <dgm:param type="stAng" val="0"/>
                            </dgm:alg>
                          </dgm:if>
                          <dgm:if name="Name135" axis="ch ch" ptType="node node" st="1 1" cnt="1 0" func="cnt" op="equ" val="2">
                            <dgm:alg type="cycle">
                              <dgm:param type="ctrShpMap" val="fNode"/>
                              <dgm:param type="stAng" val="45"/>
                              <dgm:param type="spanAng" val="-90"/>
                            </dgm:alg>
                          </dgm:if>
                          <dgm:else name="Name136">
                            <dgm:alg type="cycle">
                              <dgm:param type="ctrShpMap" val="fNode"/>
                              <dgm:param type="stAng" val="0"/>
                              <dgm:param type="spanAng" val="-360"/>
                            </dgm:alg>
                          </dgm:else>
                        </dgm:choose>
                      </dgm:if>
                      <dgm:else name="Name137"/>
                    </dgm:choose>
                  </dgm:else>
                </dgm:choose>
                <dgm:shape xmlns:r="http://schemas.openxmlformats.org/officeDocument/2006/relationships" r:blip="">
                  <dgm:adjLst/>
                </dgm:shape>
                <dgm:presOf/>
                <dgm:constrLst>
                  <dgm:constr type="sp" refType="w" fact="0.1"/>
                  <dgm:constr type="sibSp" refType="w" fact="0.1"/>
                </dgm:constrLst>
                <dgm:forEach name="Name138" axis="ch" ptType="node" cnt="1">
                  <dgm:layoutNode name="childCenter1"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139" axis="ch">
                    <dgm:forEach name="Name140" axis="self" ptType="parTrans">
                      <dgm:layoutNode name="Name141">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142" axis="self" ptType="node">
                      <dgm:layoutNode name="text1"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143" axis="ch" ptType="parTrans" cnt="1">
                <dgm:layoutNode name="Name144">
                  <dgm:alg type="conn">
                    <dgm:param type="dim" val="1D"/>
                    <dgm:param type="begPts" val="auto"/>
                    <dgm:param type="endPts" val="auto"/>
                    <dgm:param type="endSty" val="noArr"/>
                    <dgm:param type="srcNode" val="textCenter"/>
                    <dgm:param type="dstNode" val="childCenter1"/>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145"/>
          </dgm:choose>
          <dgm:choose name="Name146">
            <dgm:if name="Name147" axis="ch" ptType="node" func="cnt" op="gte" val="2">
              <dgm:layoutNode name="cycle_2">
                <dgm:choose name="Name148">
                  <dgm:if name="Name149" func="var" arg="dir" op="equ" val="norm">
                    <dgm:choose name="Name150">
                      <dgm:if name="Name151" axis="ch" ptType="node" func="cnt" op="equ" val="2">
                        <dgm:choose name="Name152">
                          <dgm:if name="Name153" axis="ch ch" ptType="node node" st="2 1" cnt="1 0" func="cnt" op="equ" val="1">
                            <dgm:alg type="cycle">
                              <dgm:param type="ctrShpMap" val="fNode"/>
                              <dgm:param type="stAng" val="180"/>
                            </dgm:alg>
                          </dgm:if>
                          <dgm:if name="Name154" axis="ch ch" ptType="node node" st="2 1" cnt="1 0" func="cnt" op="equ" val="2">
                            <dgm:alg type="cycle">
                              <dgm:param type="ctrShpMap" val="fNode"/>
                              <dgm:param type="stAng" val="135"/>
                              <dgm:param type="spanAng" val="90"/>
                            </dgm:alg>
                          </dgm:if>
                          <dgm:else name="Name155">
                            <dgm:alg type="cycle">
                              <dgm:param type="ctrShpMap" val="fNode"/>
                              <dgm:param type="stAng" val="90"/>
                              <dgm:param type="spanAng" val="180"/>
                            </dgm:alg>
                          </dgm:else>
                        </dgm:choose>
                      </dgm:if>
                      <dgm:if name="Name156" axis="ch" ptType="node" func="cnt" op="equ" val="3">
                        <dgm:choose name="Name157">
                          <dgm:if name="Name158" axis="ch ch" ptType="node node" st="2 1" cnt="1 0" func="cnt" op="equ" val="1">
                            <dgm:alg type="cycle">
                              <dgm:param type="ctrShpMap" val="fNode"/>
                              <dgm:param type="stAng" val="120"/>
                              <dgm:param type="horzAlign" val="r"/>
                              <dgm:param type="vertAlign" val="b"/>
                            </dgm:alg>
                          </dgm:if>
                          <dgm:if name="Name159" axis="ch ch" ptType="node node" st="2 1" cnt="1 0" func="cnt" op="equ" val="2">
                            <dgm:alg type="cycle">
                              <dgm:param type="ctrShpMap" val="fNode"/>
                              <dgm:param type="stAng" val="75"/>
                              <dgm:param type="spanAng" val="90"/>
                              <dgm:param type="horzAlign" val="r"/>
                              <dgm:param type="vertAlign" val="b"/>
                            </dgm:alg>
                          </dgm:if>
                          <dgm:else name="Name160">
                            <dgm:alg type="cycle">
                              <dgm:param type="ctrShpMap" val="fNode"/>
                              <dgm:param type="stAng" val="30"/>
                              <dgm:param type="spanAng" val="180"/>
                            </dgm:alg>
                          </dgm:else>
                        </dgm:choose>
                      </dgm:if>
                      <dgm:if name="Name161" axis="ch" ptType="node" func="cnt" op="equ" val="4">
                        <dgm:choose name="Name162">
                          <dgm:if name="Name163" axis="ch ch" ptType="node node" st="2 1" cnt="1 0" func="cnt" op="equ" val="1">
                            <dgm:alg type="cycle">
                              <dgm:param type="ctrShpMap" val="fNode"/>
                              <dgm:param type="stAng" val="90"/>
                            </dgm:alg>
                          </dgm:if>
                          <dgm:if name="Name164" axis="ch ch" ptType="node node" st="2 1" cnt="1 0" func="cnt" op="equ" val="2">
                            <dgm:alg type="cycle">
                              <dgm:param type="ctrShpMap" val="fNode"/>
                              <dgm:param type="stAng" val="45"/>
                              <dgm:param type="spanAng" val="90"/>
                            </dgm:alg>
                          </dgm:if>
                          <dgm:else name="Name165">
                            <dgm:alg type="cycle">
                              <dgm:param type="ctrShpMap" val="fNode"/>
                              <dgm:param type="stAng" val="22.5"/>
                              <dgm:param type="spanAng" val="135"/>
                            </dgm:alg>
                          </dgm:else>
                        </dgm:choose>
                      </dgm:if>
                      <dgm:if name="Name166" axis="ch" ptType="node" func="cnt" op="equ" val="5">
                        <dgm:choose name="Name167">
                          <dgm:if name="Name168" axis="ch ch" ptType="node node" st="2 1" cnt="1 0" func="cnt" op="equ" val="1">
                            <dgm:alg type="cycle">
                              <dgm:param type="ctrShpMap" val="fNode"/>
                              <dgm:param type="stAng" val="72"/>
                            </dgm:alg>
                          </dgm:if>
                          <dgm:if name="Name169" axis="ch ch" ptType="node node" st="2 1" cnt="1 0" func="cnt" op="equ" val="2">
                            <dgm:alg type="cycle">
                              <dgm:param type="ctrShpMap" val="fNode"/>
                              <dgm:param type="stAng" val="27"/>
                              <dgm:param type="spanAng" val="90"/>
                            </dgm:alg>
                          </dgm:if>
                          <dgm:else name="Name170">
                            <dgm:alg type="cycle">
                              <dgm:param type="ctrShpMap" val="fNode"/>
                              <dgm:param type="stAng" val="0"/>
                              <dgm:param type="spanAng" val="360"/>
                            </dgm:alg>
                          </dgm:else>
                        </dgm:choose>
                      </dgm:if>
                      <dgm:if name="Name171" axis="ch" ptType="node" func="cnt" op="equ" val="6">
                        <dgm:choose name="Name172">
                          <dgm:if name="Name173" axis="ch ch" ptType="node node" st="2 1" cnt="1 0" func="cnt" op="equ" val="1">
                            <dgm:alg type="cycle">
                              <dgm:param type="ctrShpMap" val="fNode"/>
                              <dgm:param type="stAng" val="60"/>
                            </dgm:alg>
                          </dgm:if>
                          <dgm:if name="Name174" axis="ch ch" ptType="node node" st="2 1" cnt="1 0" func="cnt" op="equ" val="2">
                            <dgm:alg type="cycle">
                              <dgm:param type="ctrShpMap" val="fNode"/>
                              <dgm:param type="stAng" val="15"/>
                              <dgm:param type="spanAng" val="90"/>
                            </dgm:alg>
                          </dgm:if>
                          <dgm:else name="Name175">
                            <dgm:alg type="cycle">
                              <dgm:param type="ctrShpMap" val="fNode"/>
                              <dgm:param type="stAng" val="0"/>
                              <dgm:param type="spanAng" val="360"/>
                            </dgm:alg>
                          </dgm:else>
                        </dgm:choose>
                      </dgm:if>
                      <dgm:if name="Name176" axis="ch" ptType="node" func="cnt" op="gte" val="7">
                        <dgm:choose name="Name177">
                          <dgm:if name="Name178" axis="ch ch" ptType="node node" st="2 1" cnt="1 0" func="cnt" op="equ" val="1">
                            <dgm:alg type="cycle">
                              <dgm:param type="ctrShpMap" val="fNode"/>
                              <dgm:param type="stAng" val="51"/>
                            </dgm:alg>
                          </dgm:if>
                          <dgm:if name="Name179" axis="ch ch" ptType="node node" st="2 1" cnt="1 0" func="cnt" op="equ" val="2">
                            <dgm:alg type="cycle">
                              <dgm:param type="ctrShpMap" val="fNode"/>
                              <dgm:param type="stAng" val="6"/>
                              <dgm:param type="spanAng" val="90"/>
                            </dgm:alg>
                          </dgm:if>
                          <dgm:else name="Name180">
                            <dgm:alg type="cycle">
                              <dgm:param type="ctrShpMap" val="fNode"/>
                              <dgm:param type="stAng" val="0"/>
                              <dgm:param type="spanAng" val="360"/>
                            </dgm:alg>
                          </dgm:else>
                        </dgm:choose>
                      </dgm:if>
                      <dgm:else name="Name181"/>
                    </dgm:choose>
                  </dgm:if>
                  <dgm:else name="Name182">
                    <dgm:choose name="Name183">
                      <dgm:if name="Name184" axis="ch" ptType="node" func="cnt" op="equ" val="2">
                        <dgm:choose name="Name185">
                          <dgm:if name="Name186" axis="ch ch" ptType="node node" st="2 1" cnt="1 0" func="cnt" op="equ" val="1">
                            <dgm:alg type="cycle">
                              <dgm:param type="ctrShpMap" val="fNode"/>
                              <dgm:param type="stAng" val="180"/>
                            </dgm:alg>
                          </dgm:if>
                          <dgm:if name="Name187" axis="ch ch" ptType="node node" st="2 1" cnt="1 0" func="cnt" op="equ" val="2">
                            <dgm:alg type="cycle">
                              <dgm:param type="ctrShpMap" val="fNode"/>
                              <dgm:param type="stAng" val="225"/>
                              <dgm:param type="spanAng" val="-90"/>
                            </dgm:alg>
                          </dgm:if>
                          <dgm:else name="Name188">
                            <dgm:alg type="cycle">
                              <dgm:param type="ctrShpMap" val="fNode"/>
                              <dgm:param type="stAng" val="270"/>
                              <dgm:param type="spanAng" val="-180"/>
                            </dgm:alg>
                          </dgm:else>
                        </dgm:choose>
                      </dgm:if>
                      <dgm:if name="Name189" axis="ch" ptType="node" func="cnt" op="equ" val="3">
                        <dgm:choose name="Name190">
                          <dgm:if name="Name191" axis="ch ch" ptType="node node" st="2 1" cnt="1 0" func="cnt" op="equ" val="1">
                            <dgm:alg type="cycle">
                              <dgm:param type="ctrShpMap" val="fNode"/>
                              <dgm:param type="stAng" val="240"/>
                              <dgm:param type="horzAlign" val="l"/>
                              <dgm:param type="vertAlign" val="b"/>
                            </dgm:alg>
                          </dgm:if>
                          <dgm:if name="Name192" axis="ch ch" ptType="node node" st="2 1" cnt="1 0" func="cnt" op="equ" val="2">
                            <dgm:alg type="cycle">
                              <dgm:param type="ctrShpMap" val="fNode"/>
                              <dgm:param type="stAng" val="285"/>
                              <dgm:param type="spanAng" val="-90"/>
                              <dgm:param type="horzAlign" val="l"/>
                              <dgm:param type="vertAlign" val="b"/>
                            </dgm:alg>
                          </dgm:if>
                          <dgm:else name="Name193">
                            <dgm:alg type="cycle">
                              <dgm:param type="ctrShpMap" val="fNode"/>
                              <dgm:param type="stAng" val="330"/>
                              <dgm:param type="spanAng" val="-180"/>
                            </dgm:alg>
                          </dgm:else>
                        </dgm:choose>
                      </dgm:if>
                      <dgm:if name="Name194" axis="ch" ptType="node" func="cnt" op="equ" val="4">
                        <dgm:choose name="Name195">
                          <dgm:if name="Name196" axis="ch ch" ptType="node node" st="2 1" cnt="1 0" func="cnt" op="equ" val="1">
                            <dgm:alg type="cycle">
                              <dgm:param type="ctrShpMap" val="fNode"/>
                              <dgm:param type="stAng" val="270"/>
                            </dgm:alg>
                          </dgm:if>
                          <dgm:if name="Name197" axis="ch ch" ptType="node node" st="2 1" cnt="1 0" func="cnt" op="equ" val="2">
                            <dgm:alg type="cycle">
                              <dgm:param type="ctrShpMap" val="fNode"/>
                              <dgm:param type="stAng" val="315"/>
                              <dgm:param type="spanAng" val="-90"/>
                            </dgm:alg>
                          </dgm:if>
                          <dgm:else name="Name198">
                            <dgm:alg type="cycle">
                              <dgm:param type="ctrShpMap" val="fNode"/>
                              <dgm:param type="stAng" val="337.5"/>
                              <dgm:param type="spanAng" val="-135"/>
                            </dgm:alg>
                          </dgm:else>
                        </dgm:choose>
                      </dgm:if>
                      <dgm:if name="Name199" axis="ch" ptType="node" func="cnt" op="equ" val="5">
                        <dgm:choose name="Name200">
                          <dgm:if name="Name201" axis="ch ch" ptType="node node" st="2 1" cnt="1 0" func="cnt" op="equ" val="1">
                            <dgm:alg type="cycle">
                              <dgm:param type="ctrShpMap" val="fNode"/>
                              <dgm:param type="stAng" val="288"/>
                            </dgm:alg>
                          </dgm:if>
                          <dgm:if name="Name202" axis="ch ch" ptType="node node" st="2 1" cnt="1 0" func="cnt" op="equ" val="2">
                            <dgm:alg type="cycle">
                              <dgm:param type="ctrShpMap" val="fNode"/>
                              <dgm:param type="stAng" val="333"/>
                              <dgm:param type="spanAng" val="-90"/>
                            </dgm:alg>
                          </dgm:if>
                          <dgm:else name="Name203">
                            <dgm:alg type="cycle">
                              <dgm:param type="ctrShpMap" val="fNode"/>
                              <dgm:param type="stAng" val="0"/>
                              <dgm:param type="spanAng" val="-360"/>
                            </dgm:alg>
                          </dgm:else>
                        </dgm:choose>
                      </dgm:if>
                      <dgm:if name="Name204" axis="ch" ptType="node" func="cnt" op="equ" val="6">
                        <dgm:choose name="Name205">
                          <dgm:if name="Name206" axis="ch ch" ptType="node node" st="2 1" cnt="1 0" func="cnt" op="equ" val="1">
                            <dgm:alg type="cycle">
                              <dgm:param type="ctrShpMap" val="fNode"/>
                              <dgm:param type="stAng" val="300"/>
                            </dgm:alg>
                          </dgm:if>
                          <dgm:if name="Name207" axis="ch ch" ptType="node node" st="2 1" cnt="1 0" func="cnt" op="equ" val="2">
                            <dgm:alg type="cycle">
                              <dgm:param type="ctrShpMap" val="fNode"/>
                              <dgm:param type="stAng" val="345"/>
                              <dgm:param type="spanAng" val="-90"/>
                            </dgm:alg>
                          </dgm:if>
                          <dgm:else name="Name208">
                            <dgm:alg type="cycle">
                              <dgm:param type="ctrShpMap" val="fNode"/>
                              <dgm:param type="stAng" val="0"/>
                              <dgm:param type="spanAng" val="-360"/>
                            </dgm:alg>
                          </dgm:else>
                        </dgm:choose>
                      </dgm:if>
                      <dgm:if name="Name209" axis="ch" ptType="node" func="cnt" op="gte" val="7">
                        <dgm:choose name="Name210">
                          <dgm:if name="Name211" axis="ch ch" ptType="node node" st="2 1" cnt="1 0" func="cnt" op="equ" val="1">
                            <dgm:alg type="cycle">
                              <dgm:param type="ctrShpMap" val="fNode"/>
                              <dgm:param type="stAng" val="308"/>
                            </dgm:alg>
                          </dgm:if>
                          <dgm:if name="Name212" axis="ch ch" ptType="node node" st="2 1" cnt="1 0" func="cnt" op="equ" val="2">
                            <dgm:alg type="cycle">
                              <dgm:param type="ctrShpMap" val="fNode"/>
                              <dgm:param type="stAng" val="353"/>
                              <dgm:param type="spanAng" val="-90"/>
                            </dgm:alg>
                          </dgm:if>
                          <dgm:else name="Name213">
                            <dgm:alg type="cycle">
                              <dgm:param type="ctrShpMap" val="fNode"/>
                              <dgm:param type="stAng" val="0"/>
                              <dgm:param type="spanAng" val="-360"/>
                            </dgm:alg>
                          </dgm:else>
                        </dgm:choose>
                      </dgm:if>
                      <dgm:else name="Name214"/>
                    </dgm:choose>
                  </dgm:else>
                </dgm:choose>
                <dgm:shape xmlns:r="http://schemas.openxmlformats.org/officeDocument/2006/relationships" r:blip="">
                  <dgm:adjLst/>
                </dgm:shape>
                <dgm:presOf/>
                <dgm:constrLst>
                  <dgm:constr type="sp" refType="w" fact="0.1"/>
                  <dgm:constr type="sibSp" refType="w" fact="0.1"/>
                </dgm:constrLst>
                <dgm:forEach name="Name215" axis="ch" ptType="node" st="2" cnt="1">
                  <dgm:layoutNode name="childCenter2"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16" axis="ch">
                    <dgm:forEach name="Name217" axis="self" ptType="parTrans">
                      <dgm:layoutNode name="Name218">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19" axis="self" ptType="node">
                      <dgm:layoutNode name="text2"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20" axis="ch" ptType="parTrans" st="2" cnt="1">
                <dgm:layoutNode name="Name221">
                  <dgm:alg type="conn">
                    <dgm:param type="dim" val="1D"/>
                    <dgm:param type="begPts" val="auto"/>
                    <dgm:param type="endPts" val="auto"/>
                    <dgm:param type="endSty" val="noArr"/>
                    <dgm:param type="srcNode" val="textCenter"/>
                    <dgm:param type="dstNode" val="childCenter2"/>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22"/>
          </dgm:choose>
          <dgm:choose name="Name223">
            <dgm:if name="Name224" axis="ch" ptType="node" func="cnt" op="gte" val="3">
              <dgm:layoutNode name="cycle_3">
                <dgm:choose name="Name225">
                  <dgm:if name="Name226" func="var" arg="dir" op="equ" val="norm">
                    <dgm:choose name="Name227">
                      <dgm:if name="Name228" axis="ch" ptType="node" func="cnt" op="equ" val="3">
                        <dgm:choose name="Name229">
                          <dgm:if name="Name230" axis="ch ch" ptType="node node" st="3 1" cnt="1 0" func="cnt" op="equ" val="1">
                            <dgm:alg type="cycle">
                              <dgm:param type="ctrShpMap" val="fNode"/>
                              <dgm:param type="stAng" val="240"/>
                              <dgm:param type="horzAlign" val="l"/>
                              <dgm:param type="vertAlign" val="b"/>
                            </dgm:alg>
                          </dgm:if>
                          <dgm:if name="Name231" axis="ch ch" ptType="node node" st="3 1" cnt="1 0" func="cnt" op="equ" val="2">
                            <dgm:alg type="cycle">
                              <dgm:param type="ctrShpMap" val="fNode"/>
                              <dgm:param type="stAng" val="195"/>
                              <dgm:param type="spanAng" val="90"/>
                              <dgm:param type="horzAlign" val="l"/>
                              <dgm:param type="vertAlign" val="b"/>
                            </dgm:alg>
                          </dgm:if>
                          <dgm:else name="Name232">
                            <dgm:alg type="cycle">
                              <dgm:param type="ctrShpMap" val="fNode"/>
                              <dgm:param type="stAng" val="150"/>
                              <dgm:param type="spanAng" val="180"/>
                            </dgm:alg>
                          </dgm:else>
                        </dgm:choose>
                      </dgm:if>
                      <dgm:if name="Name233" axis="ch" ptType="node" func="cnt" op="equ" val="4">
                        <dgm:choose name="Name234">
                          <dgm:if name="Name235" axis="ch ch" ptType="node node" st="3 1" cnt="1 0" func="cnt" op="equ" val="1">
                            <dgm:alg type="cycle">
                              <dgm:param type="ctrShpMap" val="fNode"/>
                              <dgm:param type="stAng" val="180"/>
                            </dgm:alg>
                          </dgm:if>
                          <dgm:if name="Name236" axis="ch ch" ptType="node node" st="3 1" cnt="1 0" func="cnt" op="equ" val="2">
                            <dgm:alg type="cycle">
                              <dgm:param type="ctrShpMap" val="fNode"/>
                              <dgm:param type="stAng" val="135"/>
                              <dgm:param type="spanAng" val="90"/>
                            </dgm:alg>
                          </dgm:if>
                          <dgm:else name="Name237">
                            <dgm:alg type="cycle">
                              <dgm:param type="ctrShpMap" val="fNode"/>
                              <dgm:param type="stAng" val="112.5"/>
                              <dgm:param type="spanAng" val="135"/>
                            </dgm:alg>
                          </dgm:else>
                        </dgm:choose>
                      </dgm:if>
                      <dgm:if name="Name238" axis="ch" ptType="node" func="cnt" op="equ" val="5">
                        <dgm:choose name="Name239">
                          <dgm:if name="Name240" axis="ch ch" ptType="node node" st="3 1" cnt="1 0" func="cnt" op="equ" val="1">
                            <dgm:alg type="cycle">
                              <dgm:param type="ctrShpMap" val="fNode"/>
                              <dgm:param type="stAng" val="144"/>
                            </dgm:alg>
                          </dgm:if>
                          <dgm:if name="Name241" axis="ch ch" ptType="node node" st="3 1" cnt="1 0" func="cnt" op="equ" val="2">
                            <dgm:alg type="cycle">
                              <dgm:param type="ctrShpMap" val="fNode"/>
                              <dgm:param type="stAng" val="99"/>
                              <dgm:param type="spanAng" val="90"/>
                            </dgm:alg>
                          </dgm:if>
                          <dgm:else name="Name242">
                            <dgm:alg type="cycle">
                              <dgm:param type="ctrShpMap" val="fNode"/>
                              <dgm:param type="stAng" val="0"/>
                              <dgm:param type="spanAng" val="360"/>
                            </dgm:alg>
                          </dgm:else>
                        </dgm:choose>
                      </dgm:if>
                      <dgm:if name="Name243" axis="ch" ptType="node" func="cnt" op="equ" val="6">
                        <dgm:choose name="Name244">
                          <dgm:if name="Name245" axis="ch ch" ptType="node node" st="3 1" cnt="1 0" func="cnt" op="equ" val="1">
                            <dgm:alg type="cycle">
                              <dgm:param type="ctrShpMap" val="fNode"/>
                              <dgm:param type="stAng" val="120"/>
                            </dgm:alg>
                          </dgm:if>
                          <dgm:if name="Name246" axis="ch ch" ptType="node node" st="3 1" cnt="1 0" func="cnt" op="equ" val="2">
                            <dgm:alg type="cycle">
                              <dgm:param type="ctrShpMap" val="fNode"/>
                              <dgm:param type="stAng" val="75"/>
                              <dgm:param type="spanAng" val="90"/>
                            </dgm:alg>
                          </dgm:if>
                          <dgm:else name="Name247">
                            <dgm:alg type="cycle">
                              <dgm:param type="ctrShpMap" val="fNode"/>
                              <dgm:param type="stAng" val="0"/>
                              <dgm:param type="spanAng" val="360"/>
                            </dgm:alg>
                          </dgm:else>
                        </dgm:choose>
                      </dgm:if>
                      <dgm:if name="Name248" axis="ch" ptType="node" func="cnt" op="gte" val="7">
                        <dgm:choose name="Name249">
                          <dgm:if name="Name250" axis="ch ch" ptType="node node" st="3 1" cnt="1 0" func="cnt" op="equ" val="1">
                            <dgm:alg type="cycle">
                              <dgm:param type="ctrShpMap" val="fNode"/>
                              <dgm:param type="stAng" val="102"/>
                            </dgm:alg>
                          </dgm:if>
                          <dgm:if name="Name251" axis="ch ch" ptType="node node" st="3 1" cnt="1 0" func="cnt" op="equ" val="2">
                            <dgm:alg type="cycle">
                              <dgm:param type="ctrShpMap" val="fNode"/>
                              <dgm:param type="stAng" val="57"/>
                              <dgm:param type="spanAng" val="90"/>
                            </dgm:alg>
                          </dgm:if>
                          <dgm:else name="Name252">
                            <dgm:alg type="cycle">
                              <dgm:param type="ctrShpMap" val="fNode"/>
                              <dgm:param type="stAng" val="0"/>
                              <dgm:param type="spanAng" val="360"/>
                            </dgm:alg>
                          </dgm:else>
                        </dgm:choose>
                      </dgm:if>
                      <dgm:else name="Name253"/>
                    </dgm:choose>
                  </dgm:if>
                  <dgm:else name="Name254">
                    <dgm:choose name="Name255">
                      <dgm:if name="Name256" axis="ch" ptType="node" func="cnt" op="equ" val="3">
                        <dgm:choose name="Name257">
                          <dgm:if name="Name258" axis="ch ch" ptType="node node" st="3 1" cnt="1 0" func="cnt" op="equ" val="1">
                            <dgm:alg type="cycle">
                              <dgm:param type="ctrShpMap" val="fNode"/>
                              <dgm:param type="stAng" val="120"/>
                              <dgm:param type="horzAlign" val="r"/>
                              <dgm:param type="vertAlign" val="b"/>
                            </dgm:alg>
                          </dgm:if>
                          <dgm:if name="Name259" axis="ch ch" ptType="node node" st="3 1" cnt="1 0" func="cnt" op="equ" val="2">
                            <dgm:alg type="cycle">
                              <dgm:param type="ctrShpMap" val="fNode"/>
                              <dgm:param type="stAng" val="165"/>
                              <dgm:param type="spanAng" val="-90"/>
                              <dgm:param type="horzAlign" val="r"/>
                              <dgm:param type="vertAlign" val="b"/>
                            </dgm:alg>
                          </dgm:if>
                          <dgm:else name="Name260">
                            <dgm:alg type="cycle">
                              <dgm:param type="ctrShpMap" val="fNode"/>
                              <dgm:param type="stAng" val="210"/>
                              <dgm:param type="spanAng" val="-180"/>
                            </dgm:alg>
                          </dgm:else>
                        </dgm:choose>
                      </dgm:if>
                      <dgm:if name="Name261" axis="ch" ptType="node" func="cnt" op="equ" val="4">
                        <dgm:choose name="Name262">
                          <dgm:if name="Name263" axis="ch ch" ptType="node node" st="3 1" cnt="1 0" func="cnt" op="equ" val="1">
                            <dgm:alg type="cycle">
                              <dgm:param type="ctrShpMap" val="fNode"/>
                              <dgm:param type="stAng" val="180"/>
                            </dgm:alg>
                          </dgm:if>
                          <dgm:if name="Name264" axis="ch ch" ptType="node node" st="3 1" cnt="1 0" func="cnt" op="equ" val="2">
                            <dgm:alg type="cycle">
                              <dgm:param type="ctrShpMap" val="fNode"/>
                              <dgm:param type="stAng" val="225"/>
                              <dgm:param type="spanAng" val="-90"/>
                            </dgm:alg>
                          </dgm:if>
                          <dgm:else name="Name265">
                            <dgm:alg type="cycle">
                              <dgm:param type="ctrShpMap" val="fNode"/>
                              <dgm:param type="stAng" val="247.5"/>
                              <dgm:param type="spanAng" val="-135"/>
                            </dgm:alg>
                          </dgm:else>
                        </dgm:choose>
                      </dgm:if>
                      <dgm:if name="Name266" axis="ch" ptType="node" func="cnt" op="equ" val="5">
                        <dgm:choose name="Name267">
                          <dgm:if name="Name268" axis="ch ch" ptType="node node" st="3 1" cnt="1 0" func="cnt" op="equ" val="1">
                            <dgm:alg type="cycle">
                              <dgm:param type="ctrShpMap" val="fNode"/>
                              <dgm:param type="stAng" val="216"/>
                            </dgm:alg>
                          </dgm:if>
                          <dgm:if name="Name269" axis="ch ch" ptType="node node" st="3 1" cnt="1 0" func="cnt" op="equ" val="2">
                            <dgm:alg type="cycle">
                              <dgm:param type="ctrShpMap" val="fNode"/>
                              <dgm:param type="stAng" val="261"/>
                              <dgm:param type="spanAng" val="-90"/>
                            </dgm:alg>
                          </dgm:if>
                          <dgm:else name="Name270">
                            <dgm:alg type="cycle">
                              <dgm:param type="ctrShpMap" val="fNode"/>
                              <dgm:param type="stAng" val="0"/>
                              <dgm:param type="spanAng" val="-360"/>
                            </dgm:alg>
                          </dgm:else>
                        </dgm:choose>
                      </dgm:if>
                      <dgm:if name="Name271" axis="ch" ptType="node" func="cnt" op="equ" val="6">
                        <dgm:choose name="Name272">
                          <dgm:if name="Name273" axis="ch ch" ptType="node node" st="3 1" cnt="1 0" func="cnt" op="equ" val="1">
                            <dgm:alg type="cycle">
                              <dgm:param type="ctrShpMap" val="fNode"/>
                              <dgm:param type="stAng" val="240"/>
                            </dgm:alg>
                          </dgm:if>
                          <dgm:if name="Name274" axis="ch ch" ptType="node node" st="3 1" cnt="1 0" func="cnt" op="equ" val="2">
                            <dgm:alg type="cycle">
                              <dgm:param type="ctrShpMap" val="fNode"/>
                              <dgm:param type="stAng" val="285"/>
                              <dgm:param type="spanAng" val="-90"/>
                            </dgm:alg>
                          </dgm:if>
                          <dgm:else name="Name275">
                            <dgm:alg type="cycle">
                              <dgm:param type="ctrShpMap" val="fNode"/>
                              <dgm:param type="stAng" val="0"/>
                              <dgm:param type="spanAng" val="-360"/>
                            </dgm:alg>
                          </dgm:else>
                        </dgm:choose>
                      </dgm:if>
                      <dgm:if name="Name276" axis="ch" ptType="node" func="cnt" op="gte" val="7">
                        <dgm:choose name="Name277">
                          <dgm:if name="Name278" axis="ch ch" ptType="node node" st="3 1" cnt="1 0" func="cnt" op="equ" val="1">
                            <dgm:alg type="cycle">
                              <dgm:param type="ctrShpMap" val="fNode"/>
                              <dgm:param type="stAng" val="257"/>
                            </dgm:alg>
                          </dgm:if>
                          <dgm:if name="Name279" axis="ch ch" ptType="node node" st="3 1" cnt="1 0" func="cnt" op="equ" val="2">
                            <dgm:alg type="cycle">
                              <dgm:param type="ctrShpMap" val="fNode"/>
                              <dgm:param type="stAng" val="302"/>
                              <dgm:param type="spanAng" val="-90"/>
                            </dgm:alg>
                          </dgm:if>
                          <dgm:else name="Name280">
                            <dgm:alg type="cycle">
                              <dgm:param type="ctrShpMap" val="fNode"/>
                              <dgm:param type="stAng" val="0"/>
                              <dgm:param type="spanAng" val="-360"/>
                            </dgm:alg>
                          </dgm:else>
                        </dgm:choose>
                      </dgm:if>
                      <dgm:else name="Name281"/>
                    </dgm:choose>
                  </dgm:else>
                </dgm:choose>
                <dgm:shape xmlns:r="http://schemas.openxmlformats.org/officeDocument/2006/relationships" r:blip="">
                  <dgm:adjLst/>
                </dgm:shape>
                <dgm:presOf/>
                <dgm:constrLst>
                  <dgm:constr type="sp" refType="w" fact="0.1"/>
                  <dgm:constr type="sibSp" refType="w" fact="0.1"/>
                </dgm:constrLst>
                <dgm:forEach name="Name282" axis="ch" ptType="node" st="3" cnt="1">
                  <dgm:layoutNode name="childCenter3"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283" axis="ch">
                    <dgm:forEach name="Name284" axis="self" ptType="parTrans">
                      <dgm:layoutNode name="Name285">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286" axis="self" ptType="node">
                      <dgm:layoutNode name="text3"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287" axis="ch" ptType="parTrans" st="3" cnt="1">
                <dgm:layoutNode name="Name288">
                  <dgm:alg type="conn">
                    <dgm:param type="dim" val="1D"/>
                    <dgm:param type="begPts" val="auto"/>
                    <dgm:param type="endPts" val="auto"/>
                    <dgm:param type="endSty" val="noArr"/>
                    <dgm:param type="srcNode" val="textCenter"/>
                    <dgm:param type="dstNode" val="childCenter3"/>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289"/>
          </dgm:choose>
          <dgm:choose name="Name290">
            <dgm:if name="Name291" axis="ch" ptType="node" func="cnt" op="gte" val="4">
              <dgm:layoutNode name="cycle_4">
                <dgm:choose name="Name292">
                  <dgm:if name="Name293" func="var" arg="dir" op="equ" val="norm">
                    <dgm:choose name="Name294">
                      <dgm:if name="Name295" axis="ch" ptType="node" func="cnt" op="equ" val="4">
                        <dgm:choose name="Name296">
                          <dgm:if name="Name297" axis="ch ch" ptType="node node" st="4 1" cnt="1 0" func="cnt" op="equ" val="1">
                            <dgm:alg type="cycle">
                              <dgm:param type="ctrShpMap" val="fNode"/>
                              <dgm:param type="stAng" val="270"/>
                            </dgm:alg>
                          </dgm:if>
                          <dgm:if name="Name298" axis="ch ch" ptType="node node" st="4 1" cnt="1 0" func="cnt" op="equ" val="2">
                            <dgm:alg type="cycle">
                              <dgm:param type="ctrShpMap" val="fNode"/>
                              <dgm:param type="stAng" val="225"/>
                              <dgm:param type="spanAng" val="90"/>
                            </dgm:alg>
                          </dgm:if>
                          <dgm:else name="Name299">
                            <dgm:alg type="cycle">
                              <dgm:param type="ctrShpMap" val="fNode"/>
                              <dgm:param type="stAng" val="202.5"/>
                              <dgm:param type="spanAng" val="135"/>
                            </dgm:alg>
                          </dgm:else>
                        </dgm:choose>
                      </dgm:if>
                      <dgm:if name="Name300" axis="ch" ptType="node" func="cnt" op="equ" val="5">
                        <dgm:choose name="Name301">
                          <dgm:if name="Name302" axis="ch ch" ptType="node node" st="4 1" cnt="1 0" func="cnt" op="equ" val="1">
                            <dgm:alg type="cycle">
                              <dgm:param type="ctrShpMap" val="fNode"/>
                              <dgm:param type="stAng" val="216"/>
                            </dgm:alg>
                          </dgm:if>
                          <dgm:if name="Name303" axis="ch ch" ptType="node node" st="4 1" cnt="1 0" func="cnt" op="equ" val="2">
                            <dgm:alg type="cycle">
                              <dgm:param type="ctrShpMap" val="fNode"/>
                              <dgm:param type="stAng" val="171"/>
                              <dgm:param type="spanAng" val="90"/>
                            </dgm:alg>
                          </dgm:if>
                          <dgm:else name="Name304">
                            <dgm:alg type="cycle">
                              <dgm:param type="ctrShpMap" val="fNode"/>
                              <dgm:param type="stAng" val="0"/>
                              <dgm:param type="spanAng" val="360"/>
                            </dgm:alg>
                          </dgm:else>
                        </dgm:choose>
                      </dgm:if>
                      <dgm:if name="Name305" axis="ch" ptType="node" func="cnt" op="equ" val="6">
                        <dgm:choose name="Name306">
                          <dgm:if name="Name307" axis="ch ch" ptType="node node" st="4 1" cnt="1 0" func="cnt" op="equ" val="1">
                            <dgm:alg type="cycle">
                              <dgm:param type="ctrShpMap" val="fNode"/>
                              <dgm:param type="stAng" val="180"/>
                            </dgm:alg>
                          </dgm:if>
                          <dgm:if name="Name308" axis="ch ch" ptType="node node" st="4 1" cnt="1 0" func="cnt" op="equ" val="2">
                            <dgm:alg type="cycle">
                              <dgm:param type="ctrShpMap" val="fNode"/>
                              <dgm:param type="stAng" val="135"/>
                              <dgm:param type="spanAng" val="90"/>
                            </dgm:alg>
                          </dgm:if>
                          <dgm:else name="Name309">
                            <dgm:alg type="cycle">
                              <dgm:param type="ctrShpMap" val="fNode"/>
                              <dgm:param type="stAng" val="0"/>
                              <dgm:param type="spanAng" val="360"/>
                            </dgm:alg>
                          </dgm:else>
                        </dgm:choose>
                      </dgm:if>
                      <dgm:if name="Name310" axis="ch" ptType="node" func="cnt" op="gte" val="7">
                        <dgm:choose name="Name311">
                          <dgm:if name="Name312" axis="ch ch" ptType="node node" st="4 1" cnt="1 0" func="cnt" op="equ" val="1">
                            <dgm:alg type="cycle">
                              <dgm:param type="ctrShpMap" val="fNode"/>
                              <dgm:param type="stAng" val="154"/>
                            </dgm:alg>
                          </dgm:if>
                          <dgm:if name="Name313" axis="ch ch" ptType="node node" st="4 1" cnt="1 0" func="cnt" op="equ" val="2">
                            <dgm:alg type="cycle">
                              <dgm:param type="ctrShpMap" val="fNode"/>
                              <dgm:param type="stAng" val="109"/>
                              <dgm:param type="spanAng" val="90"/>
                            </dgm:alg>
                          </dgm:if>
                          <dgm:else name="Name314">
                            <dgm:alg type="cycle">
                              <dgm:param type="ctrShpMap" val="fNode"/>
                              <dgm:param type="stAng" val="0"/>
                              <dgm:param type="spanAng" val="360"/>
                            </dgm:alg>
                          </dgm:else>
                        </dgm:choose>
                      </dgm:if>
                      <dgm:else name="Name315"/>
                    </dgm:choose>
                  </dgm:if>
                  <dgm:else name="Name316">
                    <dgm:choose name="Name317">
                      <dgm:if name="Name318" axis="ch" ptType="node" func="cnt" op="equ" val="4">
                        <dgm:choose name="Name319">
                          <dgm:if name="Name320" axis="ch ch" ptType="node node" st="4 1" cnt="1 0" func="cnt" op="equ" val="1">
                            <dgm:alg type="cycle">
                              <dgm:param type="ctrShpMap" val="fNode"/>
                              <dgm:param type="stAng" val="90"/>
                            </dgm:alg>
                          </dgm:if>
                          <dgm:if name="Name321" axis="ch ch" ptType="node node" st="4 1" cnt="1 0" func="cnt" op="equ" val="2">
                            <dgm:alg type="cycle">
                              <dgm:param type="ctrShpMap" val="fNode"/>
                              <dgm:param type="stAng" val="135"/>
                              <dgm:param type="spanAng" val="-90"/>
                            </dgm:alg>
                          </dgm:if>
                          <dgm:else name="Name322">
                            <dgm:alg type="cycle">
                              <dgm:param type="ctrShpMap" val="fNode"/>
                              <dgm:param type="stAng" val="157.5"/>
                              <dgm:param type="spanAng" val="-135"/>
                            </dgm:alg>
                          </dgm:else>
                        </dgm:choose>
                      </dgm:if>
                      <dgm:if name="Name323" axis="ch" ptType="node" func="cnt" op="equ" val="5">
                        <dgm:choose name="Name324">
                          <dgm:if name="Name325" axis="ch ch" ptType="node node" st="4 1" cnt="1 0" func="cnt" op="equ" val="1">
                            <dgm:alg type="cycle">
                              <dgm:param type="ctrShpMap" val="fNode"/>
                              <dgm:param type="stAng" val="144"/>
                            </dgm:alg>
                          </dgm:if>
                          <dgm:if name="Name326" axis="ch ch" ptType="node node" st="4 1" cnt="1 0" func="cnt" op="equ" val="2">
                            <dgm:alg type="cycle">
                              <dgm:param type="ctrShpMap" val="fNode"/>
                              <dgm:param type="stAng" val="189"/>
                              <dgm:param type="spanAng" val="-90"/>
                            </dgm:alg>
                          </dgm:if>
                          <dgm:else name="Name327">
                            <dgm:alg type="cycle">
                              <dgm:param type="ctrShpMap" val="fNode"/>
                              <dgm:param type="stAng" val="0"/>
                              <dgm:param type="spanAng" val="-360"/>
                            </dgm:alg>
                          </dgm:else>
                        </dgm:choose>
                      </dgm:if>
                      <dgm:if name="Name328" axis="ch" ptType="node" func="cnt" op="equ" val="6">
                        <dgm:choose name="Name329">
                          <dgm:if name="Name330" axis="ch ch" ptType="node node" st="4 1" cnt="1 0" func="cnt" op="equ" val="1">
                            <dgm:alg type="cycle">
                              <dgm:param type="ctrShpMap" val="fNode"/>
                              <dgm:param type="stAng" val="180"/>
                            </dgm:alg>
                          </dgm:if>
                          <dgm:if name="Name331" axis="ch ch" ptType="node node" st="4 1" cnt="1 0" func="cnt" op="equ" val="2">
                            <dgm:alg type="cycle">
                              <dgm:param type="ctrShpMap" val="fNode"/>
                              <dgm:param type="stAng" val="225"/>
                              <dgm:param type="spanAng" val="-90"/>
                            </dgm:alg>
                          </dgm:if>
                          <dgm:else name="Name332">
                            <dgm:alg type="cycle">
                              <dgm:param type="ctrShpMap" val="fNode"/>
                              <dgm:param type="stAng" val="0"/>
                              <dgm:param type="spanAng" val="-360"/>
                            </dgm:alg>
                          </dgm:else>
                        </dgm:choose>
                      </dgm:if>
                      <dgm:if name="Name333" axis="ch" ptType="node" func="cnt" op="gte" val="7">
                        <dgm:choose name="Name334">
                          <dgm:if name="Name335" axis="ch ch" ptType="node node" st="4 1" cnt="1 0" func="cnt" op="equ" val="1">
                            <dgm:alg type="cycle">
                              <dgm:param type="ctrShpMap" val="fNode"/>
                              <dgm:param type="stAng" val="205"/>
                            </dgm:alg>
                          </dgm:if>
                          <dgm:if name="Name336" axis="ch ch" ptType="node node" st="4 1" cnt="1 0" func="cnt" op="equ" val="2">
                            <dgm:alg type="cycle">
                              <dgm:param type="ctrShpMap" val="fNode"/>
                              <dgm:param type="stAng" val="250"/>
                              <dgm:param type="spanAng" val="-90"/>
                            </dgm:alg>
                          </dgm:if>
                          <dgm:else name="Name337">
                            <dgm:alg type="cycle">
                              <dgm:param type="ctrShpMap" val="fNode"/>
                              <dgm:param type="stAng" val="0"/>
                              <dgm:param type="spanAng" val="-360"/>
                            </dgm:alg>
                          </dgm:else>
                        </dgm:choose>
                      </dgm:if>
                      <dgm:else name="Name338"/>
                    </dgm:choose>
                  </dgm:else>
                </dgm:choose>
                <dgm:shape xmlns:r="http://schemas.openxmlformats.org/officeDocument/2006/relationships" r:blip="">
                  <dgm:adjLst/>
                </dgm:shape>
                <dgm:presOf/>
                <dgm:constrLst>
                  <dgm:constr type="sp" refType="w" fact="0.1"/>
                  <dgm:constr type="sibSp" refType="w" fact="0.1"/>
                </dgm:constrLst>
                <dgm:forEach name="Name339" axis="ch" ptType="node" st="4" cnt="1">
                  <dgm:layoutNode name="childCenter4"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40" axis="ch">
                    <dgm:forEach name="Name341" axis="self" ptType="parTrans">
                      <dgm:layoutNode name="Name342">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43" axis="self" ptType="node">
                      <dgm:layoutNode name="text4"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44" axis="ch" ptType="parTrans" st="4" cnt="1">
                <dgm:layoutNode name="Name345">
                  <dgm:alg type="conn">
                    <dgm:param type="dim" val="1D"/>
                    <dgm:param type="begPts" val="auto"/>
                    <dgm:param type="endPts" val="auto"/>
                    <dgm:param type="endSty" val="noArr"/>
                    <dgm:param type="srcNode" val="textCenter"/>
                    <dgm:param type="dstNode" val="childCenter4"/>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46"/>
          </dgm:choose>
          <dgm:choose name="Name347">
            <dgm:if name="Name348" axis="ch" ptType="node" func="cnt" op="gte" val="5">
              <dgm:layoutNode name="cycle_5">
                <dgm:choose name="Name349">
                  <dgm:if name="Name350" func="var" arg="dir" op="equ" val="norm">
                    <dgm:choose name="Name351">
                      <dgm:if name="Name352" axis="ch" ptType="node" func="cnt" op="equ" val="5">
                        <dgm:choose name="Name353">
                          <dgm:if name="Name354" axis="ch ch" ptType="node node" st="5 1" cnt="1 0" func="cnt" op="equ" val="1">
                            <dgm:alg type="cycle">
                              <dgm:param type="ctrShpMap" val="fNode"/>
                              <dgm:param type="stAng" val="288"/>
                            </dgm:alg>
                          </dgm:if>
                          <dgm:if name="Name355" axis="ch ch" ptType="node node" st="5 1" cnt="1 0" func="cnt" op="equ" val="2">
                            <dgm:alg type="cycle">
                              <dgm:param type="ctrShpMap" val="fNode"/>
                              <dgm:param type="stAng" val="243"/>
                              <dgm:param type="spanAng" val="90"/>
                            </dgm:alg>
                          </dgm:if>
                          <dgm:else name="Name356">
                            <dgm:alg type="cycle">
                              <dgm:param type="ctrShpMap" val="fNode"/>
                              <dgm:param type="stAng" val="0"/>
                              <dgm:param type="spanAng" val="360"/>
                            </dgm:alg>
                          </dgm:else>
                        </dgm:choose>
                      </dgm:if>
                      <dgm:if name="Name357" axis="ch" ptType="node" func="cnt" op="equ" val="6">
                        <dgm:choose name="Name358">
                          <dgm:if name="Name359" axis="ch ch" ptType="node node" st="5 1" cnt="1 0" func="cnt" op="equ" val="1">
                            <dgm:alg type="cycle">
                              <dgm:param type="ctrShpMap" val="fNode"/>
                              <dgm:param type="stAng" val="240"/>
                            </dgm:alg>
                          </dgm:if>
                          <dgm:if name="Name360" axis="ch ch" ptType="node node" st="5 1" cnt="1 0" func="cnt" op="equ" val="2">
                            <dgm:alg type="cycle">
                              <dgm:param type="ctrShpMap" val="fNode"/>
                              <dgm:param type="stAng" val="195"/>
                              <dgm:param type="spanAng" val="90"/>
                            </dgm:alg>
                          </dgm:if>
                          <dgm:else name="Name361">
                            <dgm:alg type="cycle">
                              <dgm:param type="ctrShpMap" val="fNode"/>
                              <dgm:param type="stAng" val="0"/>
                              <dgm:param type="spanAng" val="360"/>
                            </dgm:alg>
                          </dgm:else>
                        </dgm:choose>
                      </dgm:if>
                      <dgm:if name="Name362" axis="ch" ptType="node" func="cnt" op="gte" val="7">
                        <dgm:choose name="Name363">
                          <dgm:if name="Name364" axis="ch ch" ptType="node node" st="5 1" cnt="1 0" func="cnt" op="equ" val="1">
                            <dgm:alg type="cycle">
                              <dgm:param type="ctrShpMap" val="fNode"/>
                              <dgm:param type="stAng" val="205"/>
                            </dgm:alg>
                          </dgm:if>
                          <dgm:if name="Name365" axis="ch ch" ptType="node node" st="5 1" cnt="1 0" func="cnt" op="equ" val="2">
                            <dgm:alg type="cycle">
                              <dgm:param type="ctrShpMap" val="fNode"/>
                              <dgm:param type="stAng" val="160"/>
                              <dgm:param type="spanAng" val="90"/>
                            </dgm:alg>
                          </dgm:if>
                          <dgm:else name="Name366">
                            <dgm:alg type="cycle">
                              <dgm:param type="ctrShpMap" val="fNode"/>
                              <dgm:param type="stAng" val="0"/>
                              <dgm:param type="spanAng" val="360"/>
                            </dgm:alg>
                          </dgm:else>
                        </dgm:choose>
                      </dgm:if>
                      <dgm:else name="Name367"/>
                    </dgm:choose>
                  </dgm:if>
                  <dgm:else name="Name368">
                    <dgm:choose name="Name369">
                      <dgm:if name="Name370" axis="ch" ptType="node" func="cnt" op="equ" val="5">
                        <dgm:choose name="Name371">
                          <dgm:if name="Name372" axis="ch ch" ptType="node node" st="5 1" cnt="1 0" func="cnt" op="equ" val="1">
                            <dgm:alg type="cycle">
                              <dgm:param type="ctrShpMap" val="fNode"/>
                              <dgm:param type="stAng" val="72"/>
                            </dgm:alg>
                          </dgm:if>
                          <dgm:if name="Name373" axis="ch ch" ptType="node node" st="5 1" cnt="1 0" func="cnt" op="equ" val="2">
                            <dgm:alg type="cycle">
                              <dgm:param type="ctrShpMap" val="fNode"/>
                              <dgm:param type="stAng" val="117"/>
                              <dgm:param type="spanAng" val="-90"/>
                            </dgm:alg>
                          </dgm:if>
                          <dgm:else name="Name374">
                            <dgm:alg type="cycle">
                              <dgm:param type="ctrShpMap" val="fNode"/>
                              <dgm:param type="stAng" val="0"/>
                              <dgm:param type="spanAng" val="-360"/>
                            </dgm:alg>
                          </dgm:else>
                        </dgm:choose>
                      </dgm:if>
                      <dgm:if name="Name375" axis="ch" ptType="node" func="cnt" op="equ" val="6">
                        <dgm:choose name="Name376">
                          <dgm:if name="Name377" axis="ch ch" ptType="node node" st="5 1" cnt="1 0" func="cnt" op="equ" val="1">
                            <dgm:alg type="cycle">
                              <dgm:param type="ctrShpMap" val="fNode"/>
                              <dgm:param type="stAng" val="120"/>
                            </dgm:alg>
                          </dgm:if>
                          <dgm:if name="Name378" axis="ch ch" ptType="node node" st="5 1" cnt="1 0" func="cnt" op="equ" val="2">
                            <dgm:alg type="cycle">
                              <dgm:param type="ctrShpMap" val="fNode"/>
                              <dgm:param type="stAng" val="165"/>
                              <dgm:param type="spanAng" val="-90"/>
                            </dgm:alg>
                          </dgm:if>
                          <dgm:else name="Name379">
                            <dgm:alg type="cycle">
                              <dgm:param type="ctrShpMap" val="fNode"/>
                              <dgm:param type="stAng" val="0"/>
                              <dgm:param type="spanAng" val="-360"/>
                            </dgm:alg>
                          </dgm:else>
                        </dgm:choose>
                      </dgm:if>
                      <dgm:if name="Name380" axis="ch" ptType="node" func="cnt" op="gte" val="7">
                        <dgm:choose name="Name381">
                          <dgm:if name="Name382" axis="ch ch" ptType="node node" st="5 1" cnt="1 0" func="cnt" op="equ" val="1">
                            <dgm:alg type="cycle">
                              <dgm:param type="ctrShpMap" val="fNode"/>
                              <dgm:param type="stAng" val="154"/>
                            </dgm:alg>
                          </dgm:if>
                          <dgm:if name="Name383" axis="ch ch" ptType="node node" st="5 1" cnt="1 0" func="cnt" op="equ" val="2">
                            <dgm:alg type="cycle">
                              <dgm:param type="ctrShpMap" val="fNode"/>
                              <dgm:param type="stAng" val="199"/>
                              <dgm:param type="spanAng" val="-90"/>
                            </dgm:alg>
                          </dgm:if>
                          <dgm:else name="Name384">
                            <dgm:alg type="cycle">
                              <dgm:param type="ctrShpMap" val="fNode"/>
                              <dgm:param type="stAng" val="0"/>
                              <dgm:param type="spanAng" val="-360"/>
                            </dgm:alg>
                          </dgm:else>
                        </dgm:choose>
                      </dgm:if>
                      <dgm:else name="Name385"/>
                    </dgm:choose>
                  </dgm:else>
                </dgm:choose>
                <dgm:shape xmlns:r="http://schemas.openxmlformats.org/officeDocument/2006/relationships" r:blip="">
                  <dgm:adjLst/>
                </dgm:shape>
                <dgm:presOf/>
                <dgm:constrLst>
                  <dgm:constr type="sp" refType="w" fact="0.1"/>
                  <dgm:constr type="sibSp" refType="w" fact="0.1"/>
                </dgm:constrLst>
                <dgm:forEach name="Name386" axis="ch" ptType="node" st="5" cnt="1">
                  <dgm:layoutNode name="childCenter5"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387" axis="ch">
                    <dgm:forEach name="Name388" axis="self" ptType="parTrans">
                      <dgm:layoutNode name="Name38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390" axis="self" ptType="node">
                      <dgm:layoutNode name="text5"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391" axis="ch" ptType="parTrans" st="5" cnt="1">
                <dgm:layoutNode name="Name392">
                  <dgm:alg type="conn">
                    <dgm:param type="dim" val="1D"/>
                    <dgm:param type="begPts" val="auto"/>
                    <dgm:param type="endPts" val="auto"/>
                    <dgm:param type="endSty" val="noArr"/>
                    <dgm:param type="srcNode" val="textCenter"/>
                    <dgm:param type="dstNode" val="childCenter5"/>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393"/>
          </dgm:choose>
          <dgm:choose name="Name394">
            <dgm:if name="Name395" axis="ch" ptType="node" func="cnt" op="gte" val="6">
              <dgm:layoutNode name="cycle_6">
                <dgm:choose name="Name396">
                  <dgm:if name="Name397" func="var" arg="dir" op="equ" val="norm">
                    <dgm:choose name="Name398">
                      <dgm:if name="Name399" axis="ch" ptType="node" func="cnt" op="equ" val="6">
                        <dgm:choose name="Name400">
                          <dgm:if name="Name401" axis="ch ch" ptType="node node" st="6 1" cnt="1 0" func="cnt" op="equ" val="1">
                            <dgm:alg type="cycle">
                              <dgm:param type="ctrShpMap" val="fNode"/>
                              <dgm:param type="stAng" val="300"/>
                            </dgm:alg>
                          </dgm:if>
                          <dgm:if name="Name402" axis="ch ch" ptType="node node" st="6 1" cnt="1 0" func="cnt" op="equ" val="2">
                            <dgm:alg type="cycle">
                              <dgm:param type="ctrShpMap" val="fNode"/>
                              <dgm:param type="stAng" val="255"/>
                              <dgm:param type="spanAng" val="90"/>
                            </dgm:alg>
                          </dgm:if>
                          <dgm:else name="Name403">
                            <dgm:alg type="cycle">
                              <dgm:param type="ctrShpMap" val="fNode"/>
                              <dgm:param type="stAng" val="0"/>
                              <dgm:param type="spanAng" val="360"/>
                            </dgm:alg>
                          </dgm:else>
                        </dgm:choose>
                      </dgm:if>
                      <dgm:if name="Name404" axis="ch" ptType="node" func="cnt" op="gte" val="7">
                        <dgm:choose name="Name405">
                          <dgm:if name="Name406" axis="ch ch" ptType="node node" st="6 1" cnt="1 0" func="cnt" op="equ" val="1">
                            <dgm:alg type="cycle">
                              <dgm:param type="ctrShpMap" val="fNode"/>
                              <dgm:param type="stAng" val="257"/>
                            </dgm:alg>
                          </dgm:if>
                          <dgm:if name="Name407" axis="ch ch" ptType="node node" st="6 1" cnt="1 0" func="cnt" op="equ" val="2">
                            <dgm:alg type="cycle">
                              <dgm:param type="ctrShpMap" val="fNode"/>
                              <dgm:param type="stAng" val="212"/>
                              <dgm:param type="spanAng" val="90"/>
                            </dgm:alg>
                          </dgm:if>
                          <dgm:else name="Name408">
                            <dgm:alg type="cycle">
                              <dgm:param type="ctrShpMap" val="fNode"/>
                              <dgm:param type="stAng" val="0"/>
                              <dgm:param type="spanAng" val="360"/>
                            </dgm:alg>
                          </dgm:else>
                        </dgm:choose>
                      </dgm:if>
                      <dgm:else name="Name409"/>
                    </dgm:choose>
                  </dgm:if>
                  <dgm:else name="Name410">
                    <dgm:choose name="Name411">
                      <dgm:if name="Name412" axis="ch" ptType="node" func="cnt" op="equ" val="6">
                        <dgm:choose name="Name413">
                          <dgm:if name="Name414" axis="ch ch" ptType="node node" st="6 1" cnt="1 0" func="cnt" op="equ" val="1">
                            <dgm:alg type="cycle">
                              <dgm:param type="ctrShpMap" val="fNode"/>
                              <dgm:param type="stAng" val="60"/>
                            </dgm:alg>
                          </dgm:if>
                          <dgm:if name="Name415" axis="ch ch" ptType="node node" st="6 1" cnt="1 0" func="cnt" op="equ" val="2">
                            <dgm:alg type="cycle">
                              <dgm:param type="ctrShpMap" val="fNode"/>
                              <dgm:param type="stAng" val="105"/>
                              <dgm:param type="spanAng" val="-90"/>
                            </dgm:alg>
                          </dgm:if>
                          <dgm:else name="Name416">
                            <dgm:alg type="cycle">
                              <dgm:param type="ctrShpMap" val="fNode"/>
                              <dgm:param type="stAng" val="0"/>
                              <dgm:param type="spanAng" val="-360"/>
                            </dgm:alg>
                          </dgm:else>
                        </dgm:choose>
                      </dgm:if>
                      <dgm:if name="Name417" axis="ch" ptType="node" func="cnt" op="gte" val="7">
                        <dgm:choose name="Name418">
                          <dgm:if name="Name419" axis="ch ch" ptType="node node" st="6 1" cnt="1 0" func="cnt" op="equ" val="1">
                            <dgm:alg type="cycle">
                              <dgm:param type="ctrShpMap" val="fNode"/>
                              <dgm:param type="stAng" val="102"/>
                            </dgm:alg>
                          </dgm:if>
                          <dgm:if name="Name420" axis="ch ch" ptType="node node" st="6 1" cnt="1 0" func="cnt" op="equ" val="2">
                            <dgm:alg type="cycle">
                              <dgm:param type="ctrShpMap" val="fNode"/>
                              <dgm:param type="stAng" val="147"/>
                              <dgm:param type="spanAng" val="-90"/>
                            </dgm:alg>
                          </dgm:if>
                          <dgm:else name="Name421">
                            <dgm:alg type="cycle">
                              <dgm:param type="ctrShpMap" val="fNode"/>
                              <dgm:param type="stAng" val="0"/>
                              <dgm:param type="spanAng" val="-360"/>
                            </dgm:alg>
                          </dgm:else>
                        </dgm:choose>
                      </dgm:if>
                      <dgm:else name="Name422"/>
                    </dgm:choose>
                  </dgm:else>
                </dgm:choose>
                <dgm:shape xmlns:r="http://schemas.openxmlformats.org/officeDocument/2006/relationships" r:blip="">
                  <dgm:adjLst/>
                </dgm:shape>
                <dgm:presOf/>
                <dgm:constrLst>
                  <dgm:constr type="sp" refType="w" fact="0.1"/>
                  <dgm:constr type="sibSp" refType="w" fact="0.1"/>
                </dgm:constrLst>
                <dgm:forEach name="Name423" axis="ch" ptType="node" st="6" cnt="1">
                  <dgm:layoutNode name="childCenter6"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24" axis="ch">
                    <dgm:forEach name="Name425" axis="self" ptType="parTrans">
                      <dgm:layoutNode name="Name426">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27" axis="self" ptType="node">
                      <dgm:layoutNode name="text6"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28" axis="ch" ptType="parTrans" st="6" cnt="1">
                <dgm:layoutNode name="Name429">
                  <dgm:alg type="conn">
                    <dgm:param type="dim" val="1D"/>
                    <dgm:param type="begPts" val="auto"/>
                    <dgm:param type="endPts" val="auto"/>
                    <dgm:param type="endSty" val="noArr"/>
                    <dgm:param type="srcNode" val="textCenter"/>
                    <dgm:param type="dstNode" val="childCenter6"/>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30"/>
          </dgm:choose>
          <dgm:choose name="Name431">
            <dgm:if name="Name432" axis="ch" ptType="node" func="cnt" op="gte" val="7">
              <dgm:layoutNode name="cycle_7">
                <dgm:choose name="Name433">
                  <dgm:if name="Name434" func="var" arg="dir" op="equ" val="norm">
                    <dgm:choose name="Name435">
                      <dgm:if name="Name436" axis="ch" ptType="node" func="cnt" op="gte" val="7">
                        <dgm:choose name="Name437">
                          <dgm:if name="Name438" axis="ch ch" ptType="node node" st="7 1" cnt="1 0" func="cnt" op="equ" val="1">
                            <dgm:alg type="cycle">
                              <dgm:param type="ctrShpMap" val="fNode"/>
                              <dgm:param type="stAng" val="308"/>
                            </dgm:alg>
                          </dgm:if>
                          <dgm:if name="Name439" axis="ch ch" ptType="node node" st="7 1" cnt="1 0" func="cnt" op="equ" val="2">
                            <dgm:alg type="cycle">
                              <dgm:param type="ctrShpMap" val="fNode"/>
                              <dgm:param type="stAng" val="263"/>
                              <dgm:param type="spanAng" val="90"/>
                            </dgm:alg>
                          </dgm:if>
                          <dgm:else name="Name440">
                            <dgm:alg type="cycle">
                              <dgm:param type="ctrShpMap" val="fNode"/>
                              <dgm:param type="stAng" val="0"/>
                              <dgm:param type="spanAng" val="360"/>
                            </dgm:alg>
                          </dgm:else>
                        </dgm:choose>
                      </dgm:if>
                      <dgm:else name="Name441"/>
                    </dgm:choose>
                  </dgm:if>
                  <dgm:else name="Name442">
                    <dgm:choose name="Name443">
                      <dgm:if name="Name444" axis="ch" ptType="node" func="cnt" op="gte" val="7">
                        <dgm:choose name="Name445">
                          <dgm:if name="Name446" axis="ch ch" ptType="node node" st="7 1" cnt="1 0" func="cnt" op="equ" val="1">
                            <dgm:alg type="cycle">
                              <dgm:param type="ctrShpMap" val="fNode"/>
                              <dgm:param type="stAng" val="51"/>
                            </dgm:alg>
                          </dgm:if>
                          <dgm:if name="Name447" axis="ch ch" ptType="node node" st="7 1" cnt="1 0" func="cnt" op="equ" val="2">
                            <dgm:alg type="cycle">
                              <dgm:param type="ctrShpMap" val="fNode"/>
                              <dgm:param type="stAng" val="96"/>
                              <dgm:param type="spanAng" val="-90"/>
                            </dgm:alg>
                          </dgm:if>
                          <dgm:else name="Name448">
                            <dgm:alg type="cycle">
                              <dgm:param type="ctrShpMap" val="fNode"/>
                              <dgm:param type="stAng" val="0"/>
                              <dgm:param type="spanAng" val="-360"/>
                            </dgm:alg>
                          </dgm:else>
                        </dgm:choose>
                      </dgm:if>
                      <dgm:else name="Name449"/>
                    </dgm:choose>
                  </dgm:else>
                </dgm:choose>
                <dgm:shape xmlns:r="http://schemas.openxmlformats.org/officeDocument/2006/relationships" r:blip="">
                  <dgm:adjLst/>
                </dgm:shape>
                <dgm:presOf/>
                <dgm:constrLst>
                  <dgm:constr type="sp" refType="w" fact="0.1"/>
                  <dgm:constr type="sibSp" refType="w" fact="0.1"/>
                </dgm:constrLst>
                <dgm:forEach name="Name450" axis="ch" ptType="node" st="7" cnt="1">
                  <dgm:layoutNode name="childCenter7" styleLbl="node1">
                    <dgm:alg type="tx"/>
                    <dgm:shape xmlns:r="http://schemas.openxmlformats.org/officeDocument/2006/relationships" type="roundRect" r:blip="">
                      <dgm:adjLst/>
                    </dgm:shape>
                    <dgm:presOf axis="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name="Name451" axis="ch">
                    <dgm:forEach name="Name452" axis="self" ptType="parTrans">
                      <dgm:layoutNode name="Name453">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begPad"/>
                          <dgm:constr type="endPad"/>
                        </dgm:constrLst>
                      </dgm:layoutNode>
                    </dgm:forEach>
                    <dgm:forEach name="Name454" axis="self" ptType="node">
                      <dgm:layoutNode name="text7" styleLbl="node1">
                        <dgm:varLst>
                          <dgm:bulletEnabled val="1"/>
                        </dgm:varLst>
                        <dgm:alg type="tx"/>
                        <dgm:shape xmlns:r="http://schemas.openxmlformats.org/officeDocument/2006/relationships" type="roundRect" r:blip="">
                          <dgm:adjLst/>
                        </dgm:shape>
                        <dgm:presOf axis="desOrSelf" ptType="node"/>
                        <dgm:constrLst>
                          <dgm:constr type="userS"/>
                          <dgm:constr type="w" refType="userS"/>
                          <dgm:constr type="h" refType="w"/>
                          <dgm:constr type="tMarg" refType="primFontSz" fact="0.2"/>
                          <dgm:constr type="bMarg" refType="primFontSz" fact="0.2"/>
                          <dgm:constr type="lMarg" refType="primFontSz" fact="0.2"/>
                          <dgm:constr type="rMarg" refType="primFontSz" fact="0.2"/>
                        </dgm:constrLst>
                        <dgm:ruleLst>
                          <dgm:rule type="primFontSz" val="5" fact="NaN" max="NaN"/>
                        </dgm:ruleLst>
                      </dgm:layoutNode>
                    </dgm:forEach>
                  </dgm:forEach>
                </dgm:forEach>
              </dgm:layoutNode>
              <dgm:forEach name="Name455" axis="ch" ptType="parTrans" st="7" cnt="1">
                <dgm:layoutNode name="Name456">
                  <dgm:alg type="conn">
                    <dgm:param type="dim" val="1D"/>
                    <dgm:param type="begPts" val="auto"/>
                    <dgm:param type="endPts" val="auto"/>
                    <dgm:param type="endSty" val="noArr"/>
                    <dgm:param type="srcNode" val="textCenter"/>
                    <dgm:param type="dstNode" val="childCenter7"/>
                  </dgm:alg>
                  <dgm:shape xmlns:r="http://schemas.openxmlformats.org/officeDocument/2006/relationships" type="conn" r:blip="" zOrderOff="-999">
                    <dgm:adjLst/>
                  </dgm:shape>
                  <dgm:presOf axis="self"/>
                  <dgm:constrLst>
                    <dgm:constr type="h"/>
                    <dgm:constr type="begPad"/>
                    <dgm:constr type="endPad"/>
                  </dgm:constrLst>
                </dgm:layoutNode>
              </dgm:forEach>
            </dgm:if>
            <dgm:else name="Name45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F9CD004-7892-4448-BAA3-C3647BCFCFE9}" type="datetimeFigureOut">
              <a:rPr lang="en-US" smtClean="0"/>
              <a:pPr/>
              <a:t>12/3/2017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30A781A-7DE3-457C-AFD0-2194040EFC4C}" type="slidenum">
              <a:rPr lang="en-US" smtClean="0"/>
              <a:pPr/>
              <a:t>‹#›</a:t>
            </a:fld>
            <a:endParaRPr lang="en-US"/>
          </a:p>
        </p:txBody>
      </p:sp>
    </p:spTree>
    <p:extLst>
      <p:ext uri="{BB962C8B-B14F-4D97-AF65-F5344CB8AC3E}">
        <p14:creationId xmlns="" xmlns:p14="http://schemas.microsoft.com/office/powerpoint/2010/main" val="34444713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Nursing has always been my passion. I grew up with an ailing grandmother and spending time with her taught me a lot about caring for the sick. Though, small, my contribution went a long way in helping her manage her condition. This discovered passion inspired me to pursue a Bachelor of Science in Nursing (BSN) which am due to graduate. I understand earning this degree is a crucial entry point for professional nursing practice. In addition, it will make it easy for me to specialize later on or even pursing a higher degree as I advance in my career.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2</a:t>
            </a:fld>
            <a:endParaRPr lang="en-US"/>
          </a:p>
        </p:txBody>
      </p:sp>
    </p:spTree>
    <p:extLst>
      <p:ext uri="{BB962C8B-B14F-4D97-AF65-F5344CB8AC3E}">
        <p14:creationId xmlns="" xmlns:p14="http://schemas.microsoft.com/office/powerpoint/2010/main" val="2575788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My ideal model of advanced practice nursing is founded on five critical program pillars; clinical practice, collaboration, education, research and leadership. According to Mackenzie Health (2016), these pillars are of great significance because they literally drive the nursing practice. In order to achieve all of them, the model is guided by clearly defined program components that include community partnerships, clinical service knowledge and practice, program development, program evaluation and ambassadors. These pillars are inspired by the fact that nursing is continuous professions that calls for the support of other stakeholders. As such, continued education and collaboration are very critical components upon which the model is founded.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3</a:t>
            </a:fld>
            <a:endParaRPr lang="en-US"/>
          </a:p>
        </p:txBody>
      </p:sp>
    </p:spTree>
    <p:extLst>
      <p:ext uri="{BB962C8B-B14F-4D97-AF65-F5344CB8AC3E}">
        <p14:creationId xmlns="" xmlns:p14="http://schemas.microsoft.com/office/powerpoint/2010/main" val="21859144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main reason I perceive the above model as being ideal for advanced practice nursing is because it identify the main critical pillars that hold the entire practice. An all-round nurse practitioner is one that is highly educated, skilled and motivated to do his work. Newman, </a:t>
            </a:r>
            <a:r>
              <a:rPr lang="en-US" sz="1200" kern="1200" dirty="0" err="1" smtClean="0">
                <a:solidFill>
                  <a:schemeClr val="tx1"/>
                </a:solidFill>
                <a:effectLst/>
                <a:latin typeface="+mn-lt"/>
                <a:ea typeface="+mn-ea"/>
                <a:cs typeface="+mn-cs"/>
              </a:rPr>
              <a:t>Sime</a:t>
            </a:r>
            <a:r>
              <a:rPr lang="en-US" sz="1200" kern="1200" dirty="0" smtClean="0">
                <a:solidFill>
                  <a:schemeClr val="tx1"/>
                </a:solidFill>
                <a:effectLst/>
                <a:latin typeface="+mn-lt"/>
                <a:ea typeface="+mn-ea"/>
                <a:cs typeface="+mn-cs"/>
              </a:rPr>
              <a:t> &amp; Corcoran Perry, (2015) notes that such a nurse should be managed effectively so as to maximize his potential. The model identify education, research and leadership among five of the most important pillars of the practice. Applying it in my practice will entail living by its spirit to ensure I always further my education, foster collaboration with other stakeholders and support or partake in nurse leadership.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4</a:t>
            </a:fld>
            <a:endParaRPr lang="en-US"/>
          </a:p>
        </p:txBody>
      </p:sp>
    </p:spTree>
    <p:extLst>
      <p:ext uri="{BB962C8B-B14F-4D97-AF65-F5344CB8AC3E}">
        <p14:creationId xmlns="" xmlns:p14="http://schemas.microsoft.com/office/powerpoint/2010/main" val="16412012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For me, the most ideal theory for advanced practice nursing is the need theory. This theory was founded by Virginia Henderson, a renowned English nurse educator and author. Actually, she is often referred to as the Nightingale of Modern Nursing. The number one reason I chose this theory is because it places the patient at the center of healthcare (Olin, 2016). In other words, the patient is the most important stakeholder. As such, all decisions, actions and practices should fast ensure they guarantee the desired quality of healthcare being provided (Brown &amp; </a:t>
            </a:r>
            <a:r>
              <a:rPr lang="en-US" sz="1200" kern="1200" dirty="0" err="1" smtClean="0">
                <a:solidFill>
                  <a:schemeClr val="tx1"/>
                </a:solidFill>
                <a:effectLst/>
                <a:latin typeface="+mn-lt"/>
                <a:ea typeface="+mn-ea"/>
                <a:cs typeface="+mn-cs"/>
              </a:rPr>
              <a:t>Draye</a:t>
            </a:r>
            <a:r>
              <a:rPr lang="en-US" sz="1200" kern="1200" dirty="0" smtClean="0">
                <a:solidFill>
                  <a:schemeClr val="tx1"/>
                </a:solidFill>
                <a:effectLst/>
                <a:latin typeface="+mn-lt"/>
                <a:ea typeface="+mn-ea"/>
                <a:cs typeface="+mn-cs"/>
              </a:rPr>
              <a:t>, 2013).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5</a:t>
            </a:fld>
            <a:endParaRPr lang="en-US"/>
          </a:p>
        </p:txBody>
      </p:sp>
    </p:spTree>
    <p:extLst>
      <p:ext uri="{BB962C8B-B14F-4D97-AF65-F5344CB8AC3E}">
        <p14:creationId xmlns="" xmlns:p14="http://schemas.microsoft.com/office/powerpoint/2010/main" val="952675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As highlighted earlier, the need theory places the patient at the core of healthcare. As such, it is founded on a concept that advocates for the increased patient’s independence (Brown &amp; </a:t>
            </a:r>
            <a:r>
              <a:rPr lang="en-US" sz="1200" kern="1200" dirty="0" err="1" smtClean="0">
                <a:solidFill>
                  <a:schemeClr val="tx1"/>
                </a:solidFill>
                <a:effectLst/>
                <a:latin typeface="+mn-lt"/>
                <a:ea typeface="+mn-ea"/>
                <a:cs typeface="+mn-cs"/>
              </a:rPr>
              <a:t>Draye</a:t>
            </a:r>
            <a:r>
              <a:rPr lang="en-US" sz="1200" kern="1200" dirty="0" smtClean="0">
                <a:solidFill>
                  <a:schemeClr val="tx1"/>
                </a:solidFill>
                <a:effectLst/>
                <a:latin typeface="+mn-lt"/>
                <a:ea typeface="+mn-ea"/>
                <a:cs typeface="+mn-cs"/>
              </a:rPr>
              <a:t>, 2013). According to the author of the theory, the number one objective of nurse practitioners should be to assist and empower their patients to be self-sufficient or independent throughout the healing process (Olin, 2016). This theory is extensively used today especially by nurse administrators and executives that push their teams to assist individuals, sick or well to perform activities that contribute to health or its recovery (or to peaceful death).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6</a:t>
            </a:fld>
            <a:endParaRPr lang="en-US"/>
          </a:p>
        </p:txBody>
      </p:sp>
    </p:spTree>
    <p:extLst>
      <p:ext uri="{BB962C8B-B14F-4D97-AF65-F5344CB8AC3E}">
        <p14:creationId xmlns="" xmlns:p14="http://schemas.microsoft.com/office/powerpoint/2010/main" val="33686762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Upon my graduation, I intend to pin the concept of my practice upon this theory. I too believe that the patient is the most important stakeholder as far as healthcare is concerned. I actually, we nurse practitioners exist and earn a living for the sole purpose of helping individuals manage their conditions. As such, my main focus and approach to nursing will be to assist all my patients regain independence. Olin (2016) notes that achieving this requires one to first get inside the skin of his patients so as to be able to identify exactly what sort of help they require.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7</a:t>
            </a:fld>
            <a:endParaRPr lang="en-US"/>
          </a:p>
        </p:txBody>
      </p:sp>
    </p:spTree>
    <p:extLst>
      <p:ext uri="{BB962C8B-B14F-4D97-AF65-F5344CB8AC3E}">
        <p14:creationId xmlns="" xmlns:p14="http://schemas.microsoft.com/office/powerpoint/2010/main" val="12681865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From experience studying, interacting and associating with different stakeholders in my profession, I have come to believe that life is all about making it whatever you want it to be. Basing on this, I can summarize my philosophy of advanced practice nursing as below:</a:t>
            </a:r>
          </a:p>
          <a:p>
            <a:pPr lvl="1"/>
            <a:r>
              <a:rPr lang="en-US" sz="1200" kern="1200" dirty="0" smtClean="0">
                <a:solidFill>
                  <a:schemeClr val="tx1"/>
                </a:solidFill>
                <a:effectLst/>
                <a:latin typeface="+mn-lt"/>
                <a:ea typeface="+mn-ea"/>
                <a:cs typeface="+mn-cs"/>
              </a:rPr>
              <a:t>The crucial position that advanced practice nurses occupy in the healthcare sector gives them the power and opportunity to help other people attain what they desire in life through health promotion, education and mentorship. Therefore, as I climb the nursing ladder I feel a higher obligation to make lifestyle changes since I am a role model to many. </a:t>
            </a:r>
          </a:p>
          <a:p>
            <a:endParaRPr lang="en-US" dirty="0"/>
          </a:p>
        </p:txBody>
      </p:sp>
      <p:sp>
        <p:nvSpPr>
          <p:cNvPr id="4" name="Slide Number Placeholder 3"/>
          <p:cNvSpPr>
            <a:spLocks noGrp="1"/>
          </p:cNvSpPr>
          <p:nvPr>
            <p:ph type="sldNum" sz="quarter" idx="10"/>
          </p:nvPr>
        </p:nvSpPr>
        <p:spPr/>
        <p:txBody>
          <a:bodyPr/>
          <a:lstStyle/>
          <a:p>
            <a:fld id="{730A781A-7DE3-457C-AFD0-2194040EFC4C}" type="slidenum">
              <a:rPr lang="en-US" smtClean="0"/>
              <a:pPr/>
              <a:t>8</a:t>
            </a:fld>
            <a:endParaRPr lang="en-US"/>
          </a:p>
        </p:txBody>
      </p:sp>
    </p:spTree>
    <p:extLst>
      <p:ext uri="{BB962C8B-B14F-4D97-AF65-F5344CB8AC3E}">
        <p14:creationId xmlns="" xmlns:p14="http://schemas.microsoft.com/office/powerpoint/2010/main" val="29833896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My philosophy of advanced practice nursing is inspired by the fact that nurses are at the core of healthcare. Ideally, as mentioned earlier, nurses exist for the sole purpose of helping patients regain their independence concerning matters healthcare. As such, it should be the number one objective of every nurse practitioner to inspire positive change among their patients through health promotion, education and mentorship. This responsibility is even more critical as one climbs up the nursing ladder. According to Joanne (2016) for instance, the current dynamic environment requires him or her to not only be an efficient nurse but also a leader and source of inspiration.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9</a:t>
            </a:fld>
            <a:endParaRPr lang="en-US"/>
          </a:p>
        </p:txBody>
      </p:sp>
    </p:spTree>
    <p:extLst>
      <p:ext uri="{BB962C8B-B14F-4D97-AF65-F5344CB8AC3E}">
        <p14:creationId xmlns="" xmlns:p14="http://schemas.microsoft.com/office/powerpoint/2010/main" val="25397496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biggest link connecting my model, theory and philosophy is that all are pinned on the welfare and wellbeing of the patient. As illustrated in the above graphical representation, all the three identify the patient to be at the core of healthcare. The model emphasizes on the need for collaboration among different stakeholders for the better interest of the patient. Theory on the other hand perceives the wellbeing of this patient as paramount. Lastly, the philosophy stresses that the nurses decisions and actions should prioritize this wellbeing and the need to assist patients to not only recover, but also become independent.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10</a:t>
            </a:fld>
            <a:endParaRPr lang="en-US"/>
          </a:p>
        </p:txBody>
      </p:sp>
    </p:spTree>
    <p:extLst>
      <p:ext uri="{BB962C8B-B14F-4D97-AF65-F5344CB8AC3E}">
        <p14:creationId xmlns="" xmlns:p14="http://schemas.microsoft.com/office/powerpoint/2010/main" val="788296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Nursing remains one of the most crucial careers in the current fast moving environment. Perhaps this is because its actual practice entails dealing with not only the health, but also the emotions and wellbeing of all those involved. For this reason therefore, it is extremely important that the model, theory and philosophy a nurse practitioner subscribes to strives to form partnership with the patient in which compassionate, holistic, evidence based care will lead to them maintaining optimal health and wellness. </a:t>
            </a:r>
          </a:p>
        </p:txBody>
      </p:sp>
      <p:sp>
        <p:nvSpPr>
          <p:cNvPr id="4" name="Slide Number Placeholder 3"/>
          <p:cNvSpPr>
            <a:spLocks noGrp="1"/>
          </p:cNvSpPr>
          <p:nvPr>
            <p:ph type="sldNum" sz="quarter" idx="10"/>
          </p:nvPr>
        </p:nvSpPr>
        <p:spPr/>
        <p:txBody>
          <a:bodyPr/>
          <a:lstStyle/>
          <a:p>
            <a:fld id="{730A781A-7DE3-457C-AFD0-2194040EFC4C}" type="slidenum">
              <a:rPr lang="en-US" smtClean="0"/>
              <a:pPr/>
              <a:t>11</a:t>
            </a:fld>
            <a:endParaRPr lang="en-US"/>
          </a:p>
        </p:txBody>
      </p:sp>
    </p:spTree>
    <p:extLst>
      <p:ext uri="{BB962C8B-B14F-4D97-AF65-F5344CB8AC3E}">
        <p14:creationId xmlns="" xmlns:p14="http://schemas.microsoft.com/office/powerpoint/2010/main" val="23741903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cstate="print">
              <a:extLst>
                <a:ext uri="{28A0092B-C50C-407E-A947-70E740481C1C}">
                  <a14:useLocalDpi xmlns=""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cstate="print">
              <a:extLst>
                <a:ext uri="{28A0092B-C50C-407E-A947-70E740481C1C}">
                  <a14:useLocalDpi xmlns=""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16DA3D50-8F20-4BB6-BD82-38B0ECDF3488}" type="slidenum">
              <a:rPr lang="en-US" smtClean="0"/>
              <a:pPr/>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6724019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spTree>
    <p:extLst>
      <p:ext uri="{BB962C8B-B14F-4D97-AF65-F5344CB8AC3E}">
        <p14:creationId xmlns="" xmlns:p14="http://schemas.microsoft.com/office/powerpoint/2010/main" val="26207297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4227405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6CAFC1B-9964-4C65-8249-CBB2C0A02CB7}" type="datetimeFigureOut">
              <a:rPr lang="en-US" smtClean="0"/>
              <a:pPr/>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A3D50-8F20-4BB6-BD82-38B0ECDF3488}" type="slidenum">
              <a:rPr lang="en-US" smtClean="0"/>
              <a:pPr/>
              <a:t>‹#›</a:t>
            </a:fld>
            <a:endParaRPr lang="en-US"/>
          </a:p>
        </p:txBody>
      </p:sp>
    </p:spTree>
    <p:extLst>
      <p:ext uri="{BB962C8B-B14F-4D97-AF65-F5344CB8AC3E}">
        <p14:creationId xmlns="" xmlns:p14="http://schemas.microsoft.com/office/powerpoint/2010/main" val="8185258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6CAFC1B-9964-4C65-8249-CBB2C0A02CB7}" type="datetimeFigureOut">
              <a:rPr lang="en-US" smtClean="0"/>
              <a:pPr/>
              <a:t>12/3/2017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6DA3D50-8F20-4BB6-BD82-38B0ECDF3488}" type="slidenum">
              <a:rPr lang="en-US" smtClean="0"/>
              <a:pPr/>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6924150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6CAFC1B-9964-4C65-8249-CBB2C0A02CB7}" type="datetimeFigureOut">
              <a:rPr lang="en-US" smtClean="0"/>
              <a:pPr/>
              <a:t>12/3/2017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6DA3D50-8F20-4BB6-BD82-38B0ECDF3488}"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2396420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AFC1B-9964-4C65-8249-CBB2C0A02CB7}" type="datetimeFigureOut">
              <a:rPr lang="en-US" smtClean="0"/>
              <a:pPr/>
              <a:t>12/3/2017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6DA3D50-8F20-4BB6-BD82-38B0ECDF3488}" type="slidenum">
              <a:rPr lang="en-US" smtClean="0"/>
              <a:pPr/>
              <a:t>‹#›</a:t>
            </a:fld>
            <a:endParaRPr lang="en-US"/>
          </a:p>
        </p:txBody>
      </p:sp>
    </p:spTree>
    <p:extLst>
      <p:ext uri="{BB962C8B-B14F-4D97-AF65-F5344CB8AC3E}">
        <p14:creationId xmlns="" xmlns:p14="http://schemas.microsoft.com/office/powerpoint/2010/main" val="11958779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AFC1B-9964-4C65-8249-CBB2C0A02CB7}" type="datetimeFigureOut">
              <a:rPr lang="en-US" smtClean="0"/>
              <a:pPr/>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A3D50-8F20-4BB6-BD82-38B0ECDF3488}" type="slidenum">
              <a:rPr lang="en-US" smtClean="0"/>
              <a:pPr/>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03379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AFC1B-9964-4C65-8249-CBB2C0A02CB7}" type="datetimeFigureOut">
              <a:rPr lang="en-US" smtClean="0"/>
              <a:pPr/>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A3D50-8F20-4BB6-BD82-38B0ECDF3488}" type="slidenum">
              <a:rPr lang="en-US" smtClean="0"/>
              <a:pPr/>
              <a:t>‹#›</a:t>
            </a:fld>
            <a:endParaRPr lang="en-US"/>
          </a:p>
        </p:txBody>
      </p:sp>
    </p:spTree>
    <p:extLst>
      <p:ext uri="{BB962C8B-B14F-4D97-AF65-F5344CB8AC3E}">
        <p14:creationId xmlns="" xmlns:p14="http://schemas.microsoft.com/office/powerpoint/2010/main" val="9364915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AFC1B-9964-4C65-8249-CBB2C0A02CB7}" type="datetimeFigureOut">
              <a:rPr lang="en-US" smtClean="0"/>
              <a:pPr/>
              <a:t>12/3/2017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6DA3D50-8F20-4BB6-BD82-38B0ECDF3488}" type="slidenum">
              <a:rPr lang="en-US" smtClean="0"/>
              <a:pPr/>
              <a:t>‹#›</a:t>
            </a:fld>
            <a:endParaRPr lang="en-US"/>
          </a:p>
        </p:txBody>
      </p:sp>
    </p:spTree>
    <p:extLst>
      <p:ext uri="{BB962C8B-B14F-4D97-AF65-F5344CB8AC3E}">
        <p14:creationId xmlns="" xmlns:p14="http://schemas.microsoft.com/office/powerpoint/2010/main" val="407997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33453151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183705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spTree>
    <p:extLst>
      <p:ext uri="{BB962C8B-B14F-4D97-AF65-F5344CB8AC3E}">
        <p14:creationId xmlns="" xmlns:p14="http://schemas.microsoft.com/office/powerpoint/2010/main" val="422664376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8268130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7192225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9649220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6CAFC1B-9964-4C65-8249-CBB2C0A02CB7}" type="datetimeFigureOut">
              <a:rPr lang="en-US" smtClean="0"/>
              <a:pPr/>
              <a:t>12/3/2017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6DA3D50-8F20-4BB6-BD82-38B0ECDF3488}" type="slidenum">
              <a:rPr lang="en-US" smtClean="0"/>
              <a:pPr/>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 xmlns:p14="http://schemas.microsoft.com/office/powerpoint/2010/main" val="12170031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cstate="print">
              <a:extLst>
                <a:ext uri="{28A0092B-C50C-407E-A947-70E740481C1C}">
                  <a14:useLocalDpi xmlns=""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cstate="print">
              <a:extLst>
                <a:ext uri="{28A0092B-C50C-407E-A947-70E740481C1C}">
                  <a14:useLocalDpi xmlns=""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cstate="print">
              <a:extLst>
                <a:ext uri="{28A0092B-C50C-407E-A947-70E740481C1C}">
                  <a14:useLocalDpi xmlns=""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E6CAFC1B-9964-4C65-8249-CBB2C0A02CB7}" type="datetimeFigureOut">
              <a:rPr lang="en-US" smtClean="0"/>
              <a:pPr/>
              <a:t>12/3/2017</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6DA3D50-8F20-4BB6-BD82-38B0ECDF3488}" type="slidenum">
              <a:rPr lang="en-US" smtClean="0"/>
              <a:pPr/>
              <a:t>‹#›</a:t>
            </a:fld>
            <a:endParaRPr lang="en-US"/>
          </a:p>
        </p:txBody>
      </p:sp>
    </p:spTree>
    <p:extLst>
      <p:ext uri="{BB962C8B-B14F-4D97-AF65-F5344CB8AC3E}">
        <p14:creationId xmlns="" xmlns:p14="http://schemas.microsoft.com/office/powerpoint/2010/main" val="1502960066"/>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media" Target="../media/media1.wma"/><Relationship Id="rId2" Type="http://schemas.openxmlformats.org/officeDocument/2006/relationships/slideLayout" Target="../slideLayouts/slideLayout1.xml"/><Relationship Id="rId1" Type="http://schemas.openxmlformats.org/officeDocument/2006/relationships/video" Target="NULL" TargetMode="Externa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2.wma"/></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3.wma"/></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4.wma"/></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5.wma"/></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6.wma"/></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7.wma"/></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8.wma"/></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9.wma"/></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9.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video" Target="NULL" TargetMode="Externa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7.png"/><Relationship Id="rId4" Type="http://schemas.openxmlformats.org/officeDocument/2006/relationships/diagramData" Target="../diagrams/data1.xml"/><Relationship Id="rId9" Type="http://schemas.microsoft.com/office/2007/relationships/media" Target="../media/media10.wma"/></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ideo" Target="NULL" TargetMode="External"/><Relationship Id="rId5" Type="http://schemas.openxmlformats.org/officeDocument/2006/relationships/image" Target="../media/image7.png"/><Relationship Id="rId4" Type="http://schemas.microsoft.com/office/2007/relationships/media" Target="../media/media11.wma"/></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692398" y="1161143"/>
            <a:ext cx="6945088" cy="2481943"/>
          </a:xfrm>
        </p:spPr>
        <p:txBody>
          <a:bodyPr>
            <a:normAutofit fontScale="90000"/>
          </a:bodyPr>
          <a:lstStyle/>
          <a:p>
            <a:r>
              <a:rPr lang="en-US" dirty="0" smtClean="0"/>
              <a:t>Model, theory and philosophy of advanced practice nursing </a:t>
            </a:r>
            <a:endParaRPr lang="en-US" dirty="0"/>
          </a:p>
        </p:txBody>
      </p:sp>
      <p:sp>
        <p:nvSpPr>
          <p:cNvPr id="3" name="Subtitle 2"/>
          <p:cNvSpPr>
            <a:spLocks noGrp="1"/>
          </p:cNvSpPr>
          <p:nvPr>
            <p:ph type="subTitle" idx="1"/>
          </p:nvPr>
        </p:nvSpPr>
        <p:spPr/>
        <p:txBody>
          <a:bodyPr/>
          <a:lstStyle/>
          <a:p>
            <a:endParaRPr lang="en-US"/>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3"/>
              </p:ext>
            </p:extLst>
          </p:nvPr>
        </p:nvPicPr>
        <p:blipFill>
          <a:blip r:embed="rId4"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3880213256"/>
      </p:ext>
    </p:extLst>
  </p:cSld>
  <p:clrMapOvr>
    <a:masterClrMapping/>
  </p:clrMapOvr>
  <mc:AlternateContent xmlns:mc="http://schemas.openxmlformats.org/markup-compatibility/2006">
    <mc:Choice xmlns="" xmlns:p14="http://schemas.microsoft.com/office/powerpoint/2010/main" Requires="p14">
      <p:transition spd="slow" p14:dur="2000" advTm="9074"/>
    </mc:Choice>
    <mc:Fallback>
      <p:transition spd="slow" advTm="907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Introduction</a:t>
            </a:r>
            <a:endParaRPr lang="en-US" dirty="0"/>
          </a:p>
        </p:txBody>
      </p:sp>
      <p:sp>
        <p:nvSpPr>
          <p:cNvPr id="3" name="Content Placeholder 2"/>
          <p:cNvSpPr>
            <a:spLocks noGrp="1"/>
          </p:cNvSpPr>
          <p:nvPr>
            <p:ph idx="1"/>
          </p:nvPr>
        </p:nvSpPr>
        <p:spPr/>
        <p:txBody>
          <a:bodyPr/>
          <a:lstStyle/>
          <a:p>
            <a:pPr lvl="0"/>
            <a:r>
              <a:rPr lang="en-US" dirty="0"/>
              <a:t>I am an individual who is so passionate about nursing</a:t>
            </a:r>
          </a:p>
          <a:p>
            <a:pPr lvl="0"/>
            <a:r>
              <a:rPr lang="en-US" dirty="0"/>
              <a:t>Taking care of my ailing grandmother was a very defining moment that made me attracted to this profession </a:t>
            </a:r>
          </a:p>
          <a:p>
            <a:pPr lvl="0"/>
            <a:r>
              <a:rPr lang="en-US" dirty="0"/>
              <a:t>The experience inspired me to pursue </a:t>
            </a:r>
            <a:r>
              <a:rPr lang="en-US" dirty="0" smtClean="0"/>
              <a:t>a Master Degree of </a:t>
            </a:r>
            <a:r>
              <a:rPr lang="en-US" dirty="0"/>
              <a:t>Science in Nursing </a:t>
            </a:r>
            <a:r>
              <a:rPr lang="en-US" dirty="0" smtClean="0"/>
              <a:t>(MSN)</a:t>
            </a:r>
            <a:endParaRPr lang="en-US" dirty="0"/>
          </a:p>
          <a:p>
            <a:pPr lvl="0"/>
            <a:r>
              <a:rPr lang="en-US" dirty="0"/>
              <a:t>In this presentation, we are going to explore the models and philosophies that I believe should guide the ideal advance practice nursing </a:t>
            </a:r>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582400" y="6248400"/>
            <a:ext cx="609600" cy="609600"/>
          </a:xfrm>
          <a:prstGeom prst="rect">
            <a:avLst/>
          </a:prstGeom>
        </p:spPr>
      </p:pic>
    </p:spTree>
    <p:extLst>
      <p:ext uri="{BB962C8B-B14F-4D97-AF65-F5344CB8AC3E}">
        <p14:creationId xmlns="" xmlns:p14="http://schemas.microsoft.com/office/powerpoint/2010/main" val="3086968063"/>
      </p:ext>
    </p:extLst>
  </p:cSld>
  <p:clrMapOvr>
    <a:masterClrMapping/>
  </p:clrMapOvr>
  <mc:AlternateContent xmlns:mc="http://schemas.openxmlformats.org/markup-compatibility/2006">
    <mc:Choice xmlns="" xmlns:p14="http://schemas.microsoft.com/office/powerpoint/2010/main" Requires="p14">
      <p:transition spd="slow" p14:dur="2000" advTm="49910"/>
    </mc:Choice>
    <mc:Fallback>
      <p:transition spd="slow" advTm="4991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Ideal model of advanced practice nursing </a:t>
            </a:r>
            <a:endParaRPr lang="en-US" dirty="0"/>
          </a:p>
        </p:txBody>
      </p:sp>
      <p:sp>
        <p:nvSpPr>
          <p:cNvPr id="3" name="Content Placeholder 2"/>
          <p:cNvSpPr>
            <a:spLocks noGrp="1"/>
          </p:cNvSpPr>
          <p:nvPr>
            <p:ph idx="1"/>
          </p:nvPr>
        </p:nvSpPr>
        <p:spPr/>
        <p:txBody>
          <a:bodyPr/>
          <a:lstStyle/>
          <a:p>
            <a:pPr lvl="0"/>
            <a:r>
              <a:rPr lang="en-US" dirty="0"/>
              <a:t>My ideal model for advanced practice identifies clinical practice with an addition of three controlled acts as the main focus of the nurse practitioner </a:t>
            </a:r>
          </a:p>
          <a:p>
            <a:pPr lvl="0"/>
            <a:r>
              <a:rPr lang="en-US" dirty="0"/>
              <a:t>The model has five major pillars; clinical practice, collaboration, education, research and leadership</a:t>
            </a:r>
          </a:p>
          <a:p>
            <a:pPr lvl="0"/>
            <a:r>
              <a:rPr lang="en-US" dirty="0"/>
              <a:t>The pillars are supported by five program components; community partnerships, clinical service knowledge and practice, program development, program evaluation and ambassadors.  </a:t>
            </a:r>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627440136"/>
      </p:ext>
    </p:extLst>
  </p:cSld>
  <p:clrMapOvr>
    <a:masterClrMapping/>
  </p:clrMapOvr>
  <mc:AlternateContent xmlns:mc="http://schemas.openxmlformats.org/markup-compatibility/2006">
    <mc:Choice xmlns="" xmlns:p14="http://schemas.microsoft.com/office/powerpoint/2010/main" Requires="p14">
      <p:transition spd="slow" p14:dur="2000" advTm="66479"/>
    </mc:Choice>
    <mc:Fallback>
      <p:transition spd="slow" advTm="664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Advantages of this </a:t>
            </a:r>
            <a:r>
              <a:rPr lang="en-US" b="1" dirty="0" smtClean="0"/>
              <a:t>model</a:t>
            </a:r>
            <a:endParaRPr lang="en-US" dirty="0"/>
          </a:p>
        </p:txBody>
      </p:sp>
      <p:sp>
        <p:nvSpPr>
          <p:cNvPr id="3" name="Content Placeholder 2"/>
          <p:cNvSpPr>
            <a:spLocks noGrp="1"/>
          </p:cNvSpPr>
          <p:nvPr>
            <p:ph idx="1"/>
          </p:nvPr>
        </p:nvSpPr>
        <p:spPr/>
        <p:txBody>
          <a:bodyPr/>
          <a:lstStyle/>
          <a:p>
            <a:pPr marL="0" indent="0">
              <a:buNone/>
            </a:pPr>
            <a:r>
              <a:rPr lang="en-US" dirty="0"/>
              <a:t>The advantages of this model include</a:t>
            </a:r>
          </a:p>
          <a:p>
            <a:pPr lvl="0"/>
            <a:r>
              <a:rPr lang="en-US" dirty="0"/>
              <a:t>It emphasizes on continued education </a:t>
            </a:r>
          </a:p>
          <a:p>
            <a:pPr lvl="0"/>
            <a:r>
              <a:rPr lang="en-US" dirty="0"/>
              <a:t>It fosters collaboration not only with the patient but also other stakeholders </a:t>
            </a:r>
          </a:p>
          <a:p>
            <a:pPr lvl="0"/>
            <a:r>
              <a:rPr lang="en-US" dirty="0"/>
              <a:t>It inspires continued research to better the nursing practice </a:t>
            </a:r>
          </a:p>
          <a:p>
            <a:pPr lvl="0"/>
            <a:r>
              <a:rPr lang="en-US" dirty="0"/>
              <a:t>It calls for continued program development </a:t>
            </a:r>
          </a:p>
          <a:p>
            <a:endParaRPr lang="en-US" dirty="0"/>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136128995"/>
      </p:ext>
    </p:extLst>
  </p:cSld>
  <p:clrMapOvr>
    <a:masterClrMapping/>
  </p:clrMapOvr>
  <mc:AlternateContent xmlns:mc="http://schemas.openxmlformats.org/markup-compatibility/2006">
    <mc:Choice xmlns="" xmlns:p14="http://schemas.microsoft.com/office/powerpoint/2010/main" Requires="p14">
      <p:transition spd="slow" p14:dur="2000" advTm="47175"/>
    </mc:Choice>
    <mc:Fallback>
      <p:transition spd="slow" advTm="4717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Ideal theory of advanced practice </a:t>
            </a:r>
            <a:r>
              <a:rPr lang="en-US" b="1" dirty="0" smtClean="0"/>
              <a:t>nursing</a:t>
            </a:r>
            <a:endParaRPr lang="en-US" dirty="0"/>
          </a:p>
        </p:txBody>
      </p:sp>
      <p:sp>
        <p:nvSpPr>
          <p:cNvPr id="3" name="Content Placeholder 2"/>
          <p:cNvSpPr>
            <a:spLocks noGrp="1"/>
          </p:cNvSpPr>
          <p:nvPr>
            <p:ph idx="1"/>
          </p:nvPr>
        </p:nvSpPr>
        <p:spPr/>
        <p:txBody>
          <a:bodyPr/>
          <a:lstStyle/>
          <a:p>
            <a:pPr lvl="0"/>
            <a:r>
              <a:rPr lang="en-US" dirty="0"/>
              <a:t>The need theory is the most ideal for advanced practice nursing </a:t>
            </a:r>
          </a:p>
          <a:p>
            <a:pPr lvl="0"/>
            <a:r>
              <a:rPr lang="en-US" dirty="0"/>
              <a:t>This is because its principles and concept place the patient at the core of healthcare </a:t>
            </a:r>
          </a:p>
          <a:p>
            <a:pPr lvl="0"/>
            <a:r>
              <a:rPr lang="en-US" dirty="0"/>
              <a:t>By so doing, it guarantees the quality of healthcare provided as it emphasizes all decisions and actions taken at any level should be for the greater good of the patient </a:t>
            </a:r>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2841477356"/>
      </p:ext>
    </p:extLst>
  </p:cSld>
  <p:clrMapOvr>
    <a:masterClrMapping/>
  </p:clrMapOvr>
  <mc:AlternateContent xmlns:mc="http://schemas.openxmlformats.org/markup-compatibility/2006">
    <mc:Choice xmlns="" xmlns:p14="http://schemas.microsoft.com/office/powerpoint/2010/main" Requires="p14">
      <p:transition spd="slow" p14:dur="2000" advTm="50258"/>
    </mc:Choice>
    <mc:Fallback>
      <p:transition spd="slow" advTm="5025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Concept of the theory </a:t>
            </a:r>
            <a:endParaRPr lang="en-US" dirty="0"/>
          </a:p>
        </p:txBody>
      </p:sp>
      <p:sp>
        <p:nvSpPr>
          <p:cNvPr id="3" name="Content Placeholder 2"/>
          <p:cNvSpPr>
            <a:spLocks noGrp="1"/>
          </p:cNvSpPr>
          <p:nvPr>
            <p:ph idx="1"/>
          </p:nvPr>
        </p:nvSpPr>
        <p:spPr/>
        <p:txBody>
          <a:bodyPr/>
          <a:lstStyle/>
          <a:p>
            <a:pPr lvl="0"/>
            <a:r>
              <a:rPr lang="en-US" dirty="0"/>
              <a:t>The need theory perceives the wellbeing of patients as paramount </a:t>
            </a:r>
          </a:p>
          <a:p>
            <a:pPr lvl="0"/>
            <a:r>
              <a:rPr lang="en-US" dirty="0"/>
              <a:t>As such, all decisions and actions taken by nurse practitioners should always focus on guaranteeing the quality of healthcare provided </a:t>
            </a:r>
          </a:p>
          <a:p>
            <a:pPr lvl="0"/>
            <a:r>
              <a:rPr lang="en-US" dirty="0"/>
              <a:t>The theory is used today to encourage and inspire nurse practitioners to assist individuals, sick or well to perform activities that contribute to health or its recovery (or to peaceful death).</a:t>
            </a:r>
          </a:p>
          <a:p>
            <a:pPr marL="0" indent="0">
              <a:buNone/>
            </a:pPr>
            <a:endParaRPr lang="en-US" dirty="0"/>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1541395808"/>
      </p:ext>
    </p:extLst>
  </p:cSld>
  <p:clrMapOvr>
    <a:masterClrMapping/>
  </p:clrMapOvr>
  <mc:AlternateContent xmlns:mc="http://schemas.openxmlformats.org/markup-compatibility/2006">
    <mc:Choice xmlns="" xmlns:p14="http://schemas.microsoft.com/office/powerpoint/2010/main" Requires="p14">
      <p:transition spd="slow" p14:dur="2000" advTm="43188"/>
    </mc:Choice>
    <mc:Fallback>
      <p:transition spd="slow" advTm="4318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I will use the theory</a:t>
            </a:r>
            <a:endParaRPr lang="en-US" dirty="0"/>
          </a:p>
        </p:txBody>
      </p:sp>
      <p:sp>
        <p:nvSpPr>
          <p:cNvPr id="3" name="Content Placeholder 2"/>
          <p:cNvSpPr>
            <a:spLocks noGrp="1"/>
          </p:cNvSpPr>
          <p:nvPr>
            <p:ph idx="1"/>
          </p:nvPr>
        </p:nvSpPr>
        <p:spPr/>
        <p:txBody>
          <a:bodyPr/>
          <a:lstStyle/>
          <a:p>
            <a:pPr lvl="0"/>
            <a:r>
              <a:rPr lang="en-US" dirty="0"/>
              <a:t>I intend to pin my approach to nursing practice on this theory </a:t>
            </a:r>
          </a:p>
          <a:p>
            <a:pPr lvl="0"/>
            <a:r>
              <a:rPr lang="en-US" dirty="0"/>
              <a:t>I will put my patients at the core of all my decisions and actions </a:t>
            </a:r>
          </a:p>
          <a:p>
            <a:pPr lvl="0"/>
            <a:r>
              <a:rPr lang="en-US" dirty="0"/>
              <a:t>My number one objective will be to strive and assist/empower all my patient to regain independence </a:t>
            </a:r>
          </a:p>
          <a:p>
            <a:endParaRPr lang="en-US" dirty="0"/>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3439306967"/>
      </p:ext>
    </p:extLst>
  </p:cSld>
  <p:clrMapOvr>
    <a:masterClrMapping/>
  </p:clrMapOvr>
  <mc:AlternateContent xmlns:mc="http://schemas.openxmlformats.org/markup-compatibility/2006">
    <mc:Choice xmlns="" xmlns:p14="http://schemas.microsoft.com/office/powerpoint/2010/main" Requires="p14">
      <p:transition spd="slow" p14:dur="2000" advTm="30024"/>
    </mc:Choice>
    <mc:Fallback>
      <p:transition spd="slow" advTm="30024"/>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Philosophy for advanced practice </a:t>
            </a:r>
            <a:r>
              <a:rPr lang="en-US" b="1" dirty="0" smtClean="0"/>
              <a:t>nursing</a:t>
            </a:r>
            <a:endParaRPr lang="en-US" dirty="0"/>
          </a:p>
        </p:txBody>
      </p:sp>
      <p:sp>
        <p:nvSpPr>
          <p:cNvPr id="3" name="Content Placeholder 2"/>
          <p:cNvSpPr>
            <a:spLocks noGrp="1"/>
          </p:cNvSpPr>
          <p:nvPr>
            <p:ph idx="1"/>
          </p:nvPr>
        </p:nvSpPr>
        <p:spPr/>
        <p:txBody>
          <a:bodyPr/>
          <a:lstStyle/>
          <a:p>
            <a:r>
              <a:rPr lang="en-US" dirty="0"/>
              <a:t>The crucial position that advanced practice nurses occupy in the healthcare sector gives them the power and opportunity to help other people attain what they desire in life through health promotion, education and mentorship. Therefore, as I climb the nursing ladder, I feel a higher obligation to make lifestyle changes since I am a role model to many. </a:t>
            </a:r>
          </a:p>
          <a:p>
            <a:endParaRPr lang="en-US" dirty="0"/>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263425084"/>
      </p:ext>
    </p:extLst>
  </p:cSld>
  <p:clrMapOvr>
    <a:masterClrMapping/>
  </p:clrMapOvr>
  <mc:AlternateContent xmlns:mc="http://schemas.openxmlformats.org/markup-compatibility/2006">
    <mc:Choice xmlns="" xmlns:p14="http://schemas.microsoft.com/office/powerpoint/2010/main" Requires="p14">
      <p:transition spd="slow" p14:dur="2000" advTm="29999"/>
    </mc:Choice>
    <mc:Fallback>
      <p:transition spd="slow" advTm="299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inspiration behind the </a:t>
            </a:r>
            <a:r>
              <a:rPr lang="en-US" b="1" dirty="0" smtClean="0"/>
              <a:t>philosophy</a:t>
            </a:r>
            <a:endParaRPr lang="en-US" dirty="0"/>
          </a:p>
        </p:txBody>
      </p:sp>
      <p:sp>
        <p:nvSpPr>
          <p:cNvPr id="3" name="Content Placeholder 2"/>
          <p:cNvSpPr>
            <a:spLocks noGrp="1"/>
          </p:cNvSpPr>
          <p:nvPr>
            <p:ph idx="1"/>
          </p:nvPr>
        </p:nvSpPr>
        <p:spPr/>
        <p:txBody>
          <a:bodyPr/>
          <a:lstStyle/>
          <a:p>
            <a:pPr lvl="0"/>
            <a:r>
              <a:rPr lang="en-US" dirty="0"/>
              <a:t>My philosophy is inspired by the critical role that patients play in healthcare</a:t>
            </a:r>
          </a:p>
          <a:p>
            <a:pPr lvl="0"/>
            <a:r>
              <a:rPr lang="en-US" dirty="0"/>
              <a:t>They actually the core stakeholders in the sector </a:t>
            </a:r>
          </a:p>
          <a:p>
            <a:pPr lvl="0"/>
            <a:r>
              <a:rPr lang="en-US" dirty="0"/>
              <a:t>Therefore, every nurse practitioner should often purpose to inspire positive change among her patients</a:t>
            </a:r>
          </a:p>
          <a:p>
            <a:endParaRPr lang="en-US" dirty="0"/>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3131294767"/>
      </p:ext>
    </p:extLst>
  </p:cSld>
  <p:clrMapOvr>
    <a:masterClrMapping/>
  </p:clrMapOvr>
  <mc:AlternateContent xmlns:mc="http://schemas.openxmlformats.org/markup-compatibility/2006">
    <mc:Choice xmlns="" xmlns:p14="http://schemas.microsoft.com/office/powerpoint/2010/main" Requires="p14">
      <p:transition spd="slow" p14:dur="2000" advTm="25251"/>
    </mc:Choice>
    <mc:Fallback>
      <p:transition spd="slow" advTm="252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a:t>How the model, theory and philosophy fit </a:t>
            </a:r>
            <a:r>
              <a:rPr lang="en-US" b="1" dirty="0" smtClean="0"/>
              <a:t>together</a:t>
            </a:r>
            <a:endParaRPr lang="en-US" dirty="0"/>
          </a:p>
        </p:txBody>
      </p:sp>
      <p:graphicFrame>
        <p:nvGraphicFramePr>
          <p:cNvPr id="4" name="Content Placeholder 3"/>
          <p:cNvGraphicFramePr>
            <a:graphicFrameLocks noGrp="1"/>
          </p:cNvGraphicFramePr>
          <p:nvPr>
            <p:ph idx="1"/>
          </p:nvPr>
        </p:nvGraphicFramePr>
        <p:xfrm>
          <a:off x="1295400" y="2557463"/>
          <a:ext cx="9601200" cy="33178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Audio 2">
            <a:hlinkClick r:id="" action="ppaction://media"/>
          </p:cNvPr>
          <p:cNvPicPr>
            <a:picLocks noChangeAspect="1"/>
          </p:cNvPicPr>
          <p:nvPr>
            <a:videoFile r:link="rId1"/>
            <p:extLst>
              <p:ext uri="{DAA4B4D4-6D71-4841-9C94-3DE7FCFB9230}">
                <p14:media xmlns="" xmlns:p14="http://schemas.microsoft.com/office/powerpoint/2010/main" r:embed="rId9"/>
              </p:ext>
            </p:extLst>
          </p:nvPr>
        </p:nvPicPr>
        <p:blipFill>
          <a:blip r:embed="rId10"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1793815742"/>
      </p:ext>
    </p:extLst>
  </p:cSld>
  <p:clrMapOvr>
    <a:masterClrMapping/>
  </p:clrMapOvr>
  <mc:AlternateContent xmlns:mc="http://schemas.openxmlformats.org/markup-compatibility/2006">
    <mc:Choice xmlns="" xmlns:p14="http://schemas.microsoft.com/office/powerpoint/2010/main" Requires="p14">
      <p:transition spd="slow" p14:dur="2000" advTm="38099"/>
    </mc:Choice>
    <mc:Fallback>
      <p:transition spd="slow" advTm="3809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3"/>
                </p:tgtEl>
              </p:cMediaNode>
            </p:vide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Conclusion</a:t>
            </a:r>
            <a:endParaRPr lang="en-US" dirty="0"/>
          </a:p>
        </p:txBody>
      </p:sp>
      <p:sp>
        <p:nvSpPr>
          <p:cNvPr id="3" name="Content Placeholder 2"/>
          <p:cNvSpPr>
            <a:spLocks noGrp="1"/>
          </p:cNvSpPr>
          <p:nvPr>
            <p:ph idx="1"/>
          </p:nvPr>
        </p:nvSpPr>
        <p:spPr/>
        <p:txBody>
          <a:bodyPr/>
          <a:lstStyle/>
          <a:p>
            <a:pPr lvl="0"/>
            <a:r>
              <a:rPr lang="en-US" dirty="0"/>
              <a:t>Nurse practitioners play a very critical role in the current dynamic healthcare environment </a:t>
            </a:r>
          </a:p>
          <a:p>
            <a:pPr lvl="0"/>
            <a:r>
              <a:rPr lang="en-US" dirty="0"/>
              <a:t>Their close interaction with patients put them in the crucial position through which they can not only help them regain good health but also inspire change in the sector</a:t>
            </a:r>
          </a:p>
          <a:p>
            <a:pPr lvl="0"/>
            <a:r>
              <a:rPr lang="en-US" dirty="0"/>
              <a:t>For this reason, they should strives to form partnership with the patient in which compassionate, holistic, evidence based care will lead to them maintaining optimal health and wellness.</a:t>
            </a:r>
          </a:p>
        </p:txBody>
      </p:sp>
      <p:pic>
        <p:nvPicPr>
          <p:cNvPr id="4" name="Audio 3">
            <a:hlinkClick r:id="" action="ppaction://media"/>
          </p:cNvPr>
          <p:cNvPicPr>
            <a:picLocks noChangeAspect="1"/>
          </p:cNvPicPr>
          <p:nvPr>
            <a:videoFile r:link="rId1"/>
            <p:extLst>
              <p:ext uri="{DAA4B4D4-6D71-4841-9C94-3DE7FCFB9230}">
                <p14:media xmlns="" xmlns:p14="http://schemas.microsoft.com/office/powerpoint/2010/main" r:embed="rId4"/>
              </p:ext>
            </p:extLst>
          </p:nvPr>
        </p:nvPicPr>
        <p:blipFill>
          <a:blip r:embed="rId5" cstate="print"/>
          <a:stretch>
            <a:fillRect/>
          </a:stretch>
        </p:blipFill>
        <p:spPr>
          <a:xfrm>
            <a:off x="11430000" y="6096000"/>
            <a:ext cx="609600" cy="609600"/>
          </a:xfrm>
          <a:prstGeom prst="rect">
            <a:avLst/>
          </a:prstGeom>
        </p:spPr>
      </p:pic>
    </p:spTree>
    <p:extLst>
      <p:ext uri="{BB962C8B-B14F-4D97-AF65-F5344CB8AC3E}">
        <p14:creationId xmlns="" xmlns:p14="http://schemas.microsoft.com/office/powerpoint/2010/main" val="483233480"/>
      </p:ext>
    </p:extLst>
  </p:cSld>
  <p:clrMapOvr>
    <a:masterClrMapping/>
  </p:clrMapOvr>
  <mc:AlternateContent xmlns:mc="http://schemas.openxmlformats.org/markup-compatibility/2006">
    <mc:Choice xmlns="" xmlns:p14="http://schemas.microsoft.com/office/powerpoint/2010/main" Requires="p14">
      <p:transition spd="slow" p14:dur="2000" advTm="52776"/>
    </mc:Choice>
    <mc:Fallback>
      <p:transition spd="slow" advTm="5277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showWhenStopped="0">
                <p:cTn id="7" fill="hold" display="0">
                  <p:stCondLst>
                    <p:cond delay="indefinite"/>
                  </p:stCondLst>
                  <p:endCondLst>
                    <p:cond evt="onStopAudio" delay="0">
                      <p:tgtEl>
                        <p:sldTgt/>
                      </p:tgtEl>
                    </p:cond>
                  </p:endCondLst>
                </p:cTn>
                <p:tgtEl>
                  <p:spTgt spid="4"/>
                </p:tgtEl>
              </p:cMediaNode>
            </p:vide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fontScale="77500" lnSpcReduction="20000"/>
          </a:bodyPr>
          <a:lstStyle/>
          <a:p>
            <a:r>
              <a:rPr lang="en-US" dirty="0"/>
              <a:t>Brown, M.A. &amp; </a:t>
            </a:r>
            <a:r>
              <a:rPr lang="en-US" dirty="0" err="1"/>
              <a:t>Draye</a:t>
            </a:r>
            <a:r>
              <a:rPr lang="en-US" dirty="0"/>
              <a:t>, M.A. (2013). Experiences of pioneer nurse practitioners in </a:t>
            </a:r>
            <a:r>
              <a:rPr lang="en-US" dirty="0" smtClean="0"/>
              <a:t>   </a:t>
            </a:r>
          </a:p>
          <a:p>
            <a:pPr>
              <a:buNone/>
            </a:pPr>
            <a:r>
              <a:rPr lang="en-US" dirty="0" smtClean="0"/>
              <a:t>                establishing </a:t>
            </a:r>
            <a:r>
              <a:rPr lang="en-US" dirty="0"/>
              <a:t>advanced practice roles. </a:t>
            </a:r>
            <a:r>
              <a:rPr lang="en-US" i="1" dirty="0"/>
              <a:t>Journal of Nursing Scholarship, 35</a:t>
            </a:r>
            <a:r>
              <a:rPr lang="en-US" dirty="0"/>
              <a:t>(2), 391-397. </a:t>
            </a:r>
          </a:p>
          <a:p>
            <a:r>
              <a:rPr lang="en-US" dirty="0"/>
              <a:t>Joanne, G. (2016). Philosophy of Advance Practice Nursing. </a:t>
            </a:r>
            <a:r>
              <a:rPr lang="en-US" i="1" dirty="0"/>
              <a:t>Mount Sinai Nursing Council, </a:t>
            </a:r>
            <a:r>
              <a:rPr lang="en-US" i="1" dirty="0" smtClean="0"/>
              <a:t>  </a:t>
            </a:r>
          </a:p>
          <a:p>
            <a:pPr>
              <a:buNone/>
            </a:pPr>
            <a:r>
              <a:rPr lang="en-US" i="1" dirty="0" smtClean="0"/>
              <a:t>                  22</a:t>
            </a:r>
            <a:r>
              <a:rPr lang="en-US" dirty="0" smtClean="0"/>
              <a:t>(1</a:t>
            </a:r>
            <a:r>
              <a:rPr lang="en-US" dirty="0"/>
              <a:t>), 344-347.</a:t>
            </a:r>
          </a:p>
          <a:p>
            <a:r>
              <a:rPr lang="en-US" dirty="0"/>
              <a:t>Mackenzie Health. (2016). </a:t>
            </a:r>
            <a:r>
              <a:rPr lang="en-US" i="1" dirty="0"/>
              <a:t>Professional Practice - Advanced Practice Nursing Model.</a:t>
            </a:r>
            <a:r>
              <a:rPr lang="en-US" dirty="0"/>
              <a:t> Retrieved from </a:t>
            </a:r>
            <a:endParaRPr lang="en-US" dirty="0" smtClean="0"/>
          </a:p>
          <a:p>
            <a:pPr>
              <a:buNone/>
            </a:pPr>
            <a:r>
              <a:rPr lang="en-US" dirty="0" smtClean="0"/>
              <a:t>                   http</a:t>
            </a:r>
            <a:r>
              <a:rPr lang="en-US" dirty="0"/>
              <a:t>://mackenziehealth.ca/professionalpractice.php?id=510</a:t>
            </a:r>
          </a:p>
          <a:p>
            <a:r>
              <a:rPr lang="en-US" dirty="0"/>
              <a:t>Newman, M.A., </a:t>
            </a:r>
            <a:r>
              <a:rPr lang="en-US" dirty="0" err="1"/>
              <a:t>Sime</a:t>
            </a:r>
            <a:r>
              <a:rPr lang="en-US" dirty="0"/>
              <a:t>, A.M. &amp; Corcoran Perry, S. A. (2015). The focus of the discipline of </a:t>
            </a:r>
            <a:endParaRPr lang="en-US" dirty="0" smtClean="0"/>
          </a:p>
          <a:p>
            <a:pPr>
              <a:buNone/>
            </a:pPr>
            <a:r>
              <a:rPr lang="en-US" dirty="0" smtClean="0"/>
              <a:t>                    nursing</a:t>
            </a:r>
            <a:r>
              <a:rPr lang="en-US" dirty="0"/>
              <a:t>. </a:t>
            </a:r>
            <a:r>
              <a:rPr lang="en-US" i="1" dirty="0"/>
              <a:t>Advances in Nursing Science, 14</a:t>
            </a:r>
            <a:r>
              <a:rPr lang="en-US" dirty="0"/>
              <a:t>(1), 1-6.</a:t>
            </a:r>
          </a:p>
          <a:p>
            <a:r>
              <a:rPr lang="en-US" dirty="0"/>
              <a:t>Olin, J. (2016). The Seven Nursing Theories to Practice By. </a:t>
            </a:r>
            <a:r>
              <a:rPr lang="en-US" i="1" dirty="0"/>
              <a:t>RN Central, 5</a:t>
            </a:r>
            <a:r>
              <a:rPr lang="en-US" dirty="0"/>
              <a:t>(2), 457-461</a:t>
            </a:r>
            <a:r>
              <a:rPr lang="en-US" dirty="0" smtClean="0"/>
              <a:t>.</a:t>
            </a:r>
            <a:endParaRPr lang="en-US" dirty="0"/>
          </a:p>
        </p:txBody>
      </p:sp>
    </p:spTree>
    <p:extLst>
      <p:ext uri="{BB962C8B-B14F-4D97-AF65-F5344CB8AC3E}">
        <p14:creationId xmlns="" xmlns:p14="http://schemas.microsoft.com/office/powerpoint/2010/main" val="7798703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1572</TotalTime>
  <Words>1835</Words>
  <Application>Microsoft Office PowerPoint</Application>
  <PresentationFormat>Custom</PresentationFormat>
  <Paragraphs>74</Paragraphs>
  <Slides>12</Slides>
  <Notes>10</Notes>
  <HiddenSlides>0</HiddenSlides>
  <MMClips>11</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Organic</vt:lpstr>
      <vt:lpstr>Model, theory and philosophy of advanced practice nursing </vt:lpstr>
      <vt:lpstr>Introduction</vt:lpstr>
      <vt:lpstr>Ideal model of advanced practice nursing </vt:lpstr>
      <vt:lpstr>Advantages of this model</vt:lpstr>
      <vt:lpstr>Ideal theory of advanced practice nursing</vt:lpstr>
      <vt:lpstr>Concept of the theory </vt:lpstr>
      <vt:lpstr>How I will use the theory</vt:lpstr>
      <vt:lpstr>Philosophy for advanced practice nursing</vt:lpstr>
      <vt:lpstr>The inspiration behind the philosophy</vt:lpstr>
      <vt:lpstr>How the model, theory and philosophy fit together</vt:lpstr>
      <vt:lpstr>Conclusion</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 theory and philosophy of advanced practice nursing</dc:title>
  <dc:creator>Dan Dammy</dc:creator>
  <cp:lastModifiedBy>User</cp:lastModifiedBy>
  <cp:revision>8</cp:revision>
  <dcterms:created xsi:type="dcterms:W3CDTF">2017-08-04T18:47:47Z</dcterms:created>
  <dcterms:modified xsi:type="dcterms:W3CDTF">2017-12-03T10:30:17Z</dcterms:modified>
</cp:coreProperties>
</file>